
<file path=[Content_Types].xml><?xml version="1.0" encoding="utf-8"?>
<Types xmlns="http://schemas.openxmlformats.org/package/2006/content-types">
  <Default Extension="jpeg" ContentType="image/jpe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3"/>
    <p:sldMasterId id="2147483685" r:id="rId4"/>
    <p:sldMasterId id="2147483697" r:id="rId5"/>
  </p:sldMasterIdLst>
  <p:notesMasterIdLst>
    <p:notesMasterId r:id="rId55"/>
  </p:notesMasterIdLst>
  <p:sldIdLst>
    <p:sldId id="281" r:id="rId6"/>
    <p:sldId id="485" r:id="rId7"/>
    <p:sldId id="488" r:id="rId8"/>
    <p:sldId id="560" r:id="rId9"/>
    <p:sldId id="786" r:id="rId10"/>
    <p:sldId id="787" r:id="rId11"/>
    <p:sldId id="788" r:id="rId12"/>
    <p:sldId id="789" r:id="rId13"/>
    <p:sldId id="790" r:id="rId14"/>
    <p:sldId id="791" r:id="rId15"/>
    <p:sldId id="801" r:id="rId16"/>
    <p:sldId id="792" r:id="rId17"/>
    <p:sldId id="793" r:id="rId18"/>
    <p:sldId id="794" r:id="rId19"/>
    <p:sldId id="795" r:id="rId20"/>
    <p:sldId id="796" r:id="rId21"/>
    <p:sldId id="797" r:id="rId22"/>
    <p:sldId id="798" r:id="rId23"/>
    <p:sldId id="799" r:id="rId24"/>
    <p:sldId id="817" r:id="rId25"/>
    <p:sldId id="829" r:id="rId26"/>
    <p:sldId id="800" r:id="rId27"/>
    <p:sldId id="818" r:id="rId28"/>
    <p:sldId id="830" r:id="rId29"/>
    <p:sldId id="819" r:id="rId30"/>
    <p:sldId id="820" r:id="rId31"/>
    <p:sldId id="831" r:id="rId32"/>
    <p:sldId id="821" r:id="rId33"/>
    <p:sldId id="832" r:id="rId34"/>
    <p:sldId id="833" r:id="rId35"/>
    <p:sldId id="834" r:id="rId36"/>
    <p:sldId id="835" r:id="rId37"/>
    <p:sldId id="836" r:id="rId38"/>
    <p:sldId id="837" r:id="rId39"/>
    <p:sldId id="838" r:id="rId40"/>
    <p:sldId id="840" r:id="rId41"/>
    <p:sldId id="839" r:id="rId42"/>
    <p:sldId id="841" r:id="rId43"/>
    <p:sldId id="842" r:id="rId44"/>
    <p:sldId id="844" r:id="rId45"/>
    <p:sldId id="845" r:id="rId46"/>
    <p:sldId id="843" r:id="rId47"/>
    <p:sldId id="586" r:id="rId48"/>
    <p:sldId id="602" r:id="rId49"/>
    <p:sldId id="603" r:id="rId50"/>
    <p:sldId id="606" r:id="rId51"/>
    <p:sldId id="607" r:id="rId52"/>
    <p:sldId id="857" r:id="rId53"/>
    <p:sldId id="280" r:id="rId5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22BCAF"/>
    <a:srgbClr val="EF483E"/>
    <a:srgbClr val="B3EC18"/>
    <a:srgbClr val="2390CD"/>
    <a:srgbClr val="B0DEEB"/>
    <a:srgbClr val="FF3300"/>
    <a:srgbClr val="F6AE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89" autoAdjust="0"/>
    <p:restoredTop sz="94660"/>
  </p:normalViewPr>
  <p:slideViewPr>
    <p:cSldViewPr snapToGrid="0" showGuides="1">
      <p:cViewPr varScale="1">
        <p:scale>
          <a:sx n="108" d="100"/>
          <a:sy n="108" d="100"/>
        </p:scale>
        <p:origin x="1572" y="96"/>
      </p:cViewPr>
      <p:guideLst>
        <p:guide orient="horz" pos="2161"/>
        <p:guide pos="283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slide" Target="slides/slide1.xml"/><Relationship Id="rId58" Type="http://schemas.openxmlformats.org/officeDocument/2006/relationships/tableStyles" Target="tableStyles.xml"/><Relationship Id="rId57" Type="http://schemas.openxmlformats.org/officeDocument/2006/relationships/viewProps" Target="viewProps.xml"/><Relationship Id="rId56" Type="http://schemas.openxmlformats.org/officeDocument/2006/relationships/presProps" Target="presProps.xml"/><Relationship Id="rId55" Type="http://schemas.openxmlformats.org/officeDocument/2006/relationships/notesMaster" Target="notesMasters/notesMaster1.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Master" Target="slideMasters/slideMaster4.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57DD20-1791-4216-9B51-6614B0EDFEF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65F1E3-526A-44B2-9DDE-5955B84EC7E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4" Type="http://schemas.openxmlformats.org/officeDocument/2006/relationships/image" Target="../media/image1.emf"/><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6894362-6880-449B-B484-C0AB5B698134}"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B759134-40AF-4204-A79A-5C6FB55FC11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6894362-6880-449B-B484-C0AB5B698134}"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B759134-40AF-4204-A79A-5C6FB55FC11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尾页">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srcRect r="61722" b="68615"/>
          <a:stretch>
            <a:fillRect/>
          </a:stretch>
        </p:blipFill>
        <p:spPr>
          <a:xfrm>
            <a:off x="0" y="-1"/>
            <a:ext cx="9144000" cy="6858001"/>
          </a:xfrm>
          <a:prstGeom prst="rect">
            <a:avLst/>
          </a:prstGeom>
        </p:spPr>
      </p:pic>
      <p:sp>
        <p:nvSpPr>
          <p:cNvPr id="9" name="TextBox 3"/>
          <p:cNvSpPr>
            <a:spLocks noChangeArrowheads="1"/>
          </p:cNvSpPr>
          <p:nvPr userDrawn="1"/>
        </p:nvSpPr>
        <p:spPr bwMode="auto">
          <a:xfrm>
            <a:off x="3644343" y="3729370"/>
            <a:ext cx="156966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en-US" altLang="zh-CN" sz="3000" dirty="0">
                <a:solidFill>
                  <a:srgbClr val="000000"/>
                </a:solidFill>
                <a:latin typeface="microduino" panose="00000500000000000000" pitchFamily="50" charset="0"/>
                <a:sym typeface="microduino" panose="00000500000000000000" pitchFamily="50" charset="0"/>
              </a:rPr>
              <a:t>THANKS</a:t>
            </a:r>
            <a:endParaRPr lang="en-US" altLang="zh-CN" sz="3000" dirty="0">
              <a:solidFill>
                <a:srgbClr val="000000"/>
              </a:solidFill>
              <a:latin typeface="microduino" panose="00000500000000000000" pitchFamily="50" charset="0"/>
              <a:sym typeface="microduino" panose="00000500000000000000" pitchFamily="50" charset="0"/>
            </a:endParaRPr>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562068" y="2238233"/>
            <a:ext cx="1583139" cy="1485711"/>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srcRect r="61722" b="68615"/>
          <a:stretch>
            <a:fillRect/>
          </a:stretch>
        </p:blipFill>
        <p:spPr>
          <a:xfrm>
            <a:off x="0" y="-1"/>
            <a:ext cx="9144000" cy="6858001"/>
          </a:xfrm>
          <a:prstGeom prst="rect">
            <a:avLst/>
          </a:prstGeom>
        </p:spPr>
      </p:pic>
      <p:sp>
        <p:nvSpPr>
          <p:cNvPr id="3" name="Rectangle 2"/>
          <p:cNvSpPr>
            <a:spLocks noChangeArrowheads="1"/>
          </p:cNvSpPr>
          <p:nvPr userDrawn="1"/>
        </p:nvSpPr>
        <p:spPr bwMode="auto">
          <a:xfrm>
            <a:off x="0" y="3732843"/>
            <a:ext cx="9144000" cy="1402519"/>
          </a:xfrm>
          <a:prstGeom prst="rect">
            <a:avLst/>
          </a:prstGeom>
          <a:solidFill>
            <a:srgbClr val="B3EC18"/>
          </a:solidFill>
          <a:ln>
            <a:noFill/>
          </a:ln>
        </p:spPr>
        <p:txBody>
          <a:bodyPr lIns="67628" tIns="35243" rIns="67628" bIns="35243"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342900" fontAlgn="base">
              <a:spcBef>
                <a:spcPct val="0"/>
              </a:spcBef>
              <a:spcAft>
                <a:spcPct val="0"/>
              </a:spcAft>
              <a:buFont typeface="Arial" panose="020B0604020202020204" pitchFamily="34" charset="0"/>
              <a:buNone/>
            </a:pPr>
            <a:endParaRPr lang="zh-CN" altLang="en-US" sz="2100" dirty="0">
              <a:solidFill>
                <a:srgbClr val="B3EC18"/>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红色">
    <p:bg>
      <p:bgPr>
        <a:solidFill>
          <a:srgbClr val="E8E8E8"/>
        </a:solidFill>
        <a:effectLst/>
      </p:bgPr>
    </p:bg>
    <p:spTree>
      <p:nvGrpSpPr>
        <p:cNvPr id="1" name=""/>
        <p:cNvGrpSpPr/>
        <p:nvPr/>
      </p:nvGrpSpPr>
      <p:grpSpPr>
        <a:xfrm>
          <a:off x="0" y="0"/>
          <a:ext cx="0" cy="0"/>
          <a:chOff x="0" y="0"/>
          <a:chExt cx="0" cy="0"/>
        </a:xfrm>
      </p:grpSpPr>
      <p:sp>
        <p:nvSpPr>
          <p:cNvPr id="6" name="矩形 5"/>
          <p:cNvSpPr/>
          <p:nvPr userDrawn="1"/>
        </p:nvSpPr>
        <p:spPr>
          <a:xfrm>
            <a:off x="-46114" y="6750052"/>
            <a:ext cx="8061403" cy="107951"/>
          </a:xfrm>
          <a:prstGeom prst="rect">
            <a:avLst/>
          </a:prstGeom>
          <a:solidFill>
            <a:srgbClr val="EF48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nvGrpSpPr>
          <p:cNvPr id="11" name="组合 10"/>
          <p:cNvGrpSpPr/>
          <p:nvPr userDrawn="1"/>
        </p:nvGrpSpPr>
        <p:grpSpPr>
          <a:xfrm>
            <a:off x="501765" y="650954"/>
            <a:ext cx="8195416" cy="5284788"/>
            <a:chOff x="669018" y="650953"/>
            <a:chExt cx="10927221" cy="5284788"/>
          </a:xfrm>
          <a:solidFill>
            <a:srgbClr val="E2E2E2"/>
          </a:solidFill>
        </p:grpSpPr>
        <p:grpSp>
          <p:nvGrpSpPr>
            <p:cNvPr id="12" name="组合 11"/>
            <p:cNvGrpSpPr/>
            <p:nvPr userDrawn="1"/>
          </p:nvGrpSpPr>
          <p:grpSpPr>
            <a:xfrm>
              <a:off x="3626531" y="650953"/>
              <a:ext cx="339725" cy="473075"/>
              <a:chOff x="3626531" y="650953"/>
              <a:chExt cx="339725" cy="473075"/>
            </a:xfrm>
            <a:grpFill/>
          </p:grpSpPr>
          <p:sp>
            <p:nvSpPr>
              <p:cNvPr id="246" name="Freeform 10"/>
              <p:cNvSpPr/>
              <p:nvPr/>
            </p:nvSpPr>
            <p:spPr bwMode="auto">
              <a:xfrm>
                <a:off x="3691618" y="650953"/>
                <a:ext cx="203200" cy="473075"/>
              </a:xfrm>
              <a:custGeom>
                <a:avLst/>
                <a:gdLst>
                  <a:gd name="T0" fmla="*/ 14 w 32"/>
                  <a:gd name="T1" fmla="*/ 0 h 74"/>
                  <a:gd name="T2" fmla="*/ 11 w 32"/>
                  <a:gd name="T3" fmla="*/ 3 h 74"/>
                  <a:gd name="T4" fmla="*/ 11 w 32"/>
                  <a:gd name="T5" fmla="*/ 21 h 74"/>
                  <a:gd name="T6" fmla="*/ 0 w 32"/>
                  <a:gd name="T7" fmla="*/ 21 h 74"/>
                  <a:gd name="T8" fmla="*/ 0 w 32"/>
                  <a:gd name="T9" fmla="*/ 28 h 74"/>
                  <a:gd name="T10" fmla="*/ 4 w 32"/>
                  <a:gd name="T11" fmla="*/ 31 h 74"/>
                  <a:gd name="T12" fmla="*/ 11 w 32"/>
                  <a:gd name="T13" fmla="*/ 31 h 74"/>
                  <a:gd name="T14" fmla="*/ 11 w 32"/>
                  <a:gd name="T15" fmla="*/ 42 h 74"/>
                  <a:gd name="T16" fmla="*/ 4 w 32"/>
                  <a:gd name="T17" fmla="*/ 42 h 74"/>
                  <a:gd name="T18" fmla="*/ 0 w 32"/>
                  <a:gd name="T19" fmla="*/ 45 h 74"/>
                  <a:gd name="T20" fmla="*/ 0 w 32"/>
                  <a:gd name="T21" fmla="*/ 53 h 74"/>
                  <a:gd name="T22" fmla="*/ 11 w 32"/>
                  <a:gd name="T23" fmla="*/ 53 h 74"/>
                  <a:gd name="T24" fmla="*/ 11 w 32"/>
                  <a:gd name="T25" fmla="*/ 70 h 74"/>
                  <a:gd name="T26" fmla="*/ 14 w 32"/>
                  <a:gd name="T27" fmla="*/ 74 h 74"/>
                  <a:gd name="T28" fmla="*/ 18 w 32"/>
                  <a:gd name="T29" fmla="*/ 74 h 74"/>
                  <a:gd name="T30" fmla="*/ 21 w 32"/>
                  <a:gd name="T31" fmla="*/ 70 h 74"/>
                  <a:gd name="T32" fmla="*/ 21 w 32"/>
                  <a:gd name="T33" fmla="*/ 63 h 74"/>
                  <a:gd name="T34" fmla="*/ 28 w 32"/>
                  <a:gd name="T35" fmla="*/ 63 h 74"/>
                  <a:gd name="T36" fmla="*/ 32 w 32"/>
                  <a:gd name="T37" fmla="*/ 60 h 74"/>
                  <a:gd name="T38" fmla="*/ 32 w 32"/>
                  <a:gd name="T39" fmla="*/ 53 h 74"/>
                  <a:gd name="T40" fmla="*/ 21 w 32"/>
                  <a:gd name="T41" fmla="*/ 53 h 74"/>
                  <a:gd name="T42" fmla="*/ 21 w 32"/>
                  <a:gd name="T43" fmla="*/ 42 h 74"/>
                  <a:gd name="T44" fmla="*/ 32 w 32"/>
                  <a:gd name="T45" fmla="*/ 42 h 74"/>
                  <a:gd name="T46" fmla="*/ 32 w 32"/>
                  <a:gd name="T47" fmla="*/ 31 h 74"/>
                  <a:gd name="T48" fmla="*/ 21 w 32"/>
                  <a:gd name="T49" fmla="*/ 31 h 74"/>
                  <a:gd name="T50" fmla="*/ 21 w 32"/>
                  <a:gd name="T51" fmla="*/ 21 h 74"/>
                  <a:gd name="T52" fmla="*/ 32 w 32"/>
                  <a:gd name="T53" fmla="*/ 21 h 74"/>
                  <a:gd name="T54" fmla="*/ 32 w 32"/>
                  <a:gd name="T55" fmla="*/ 14 h 74"/>
                  <a:gd name="T56" fmla="*/ 28 w 32"/>
                  <a:gd name="T57" fmla="*/ 10 h 74"/>
                  <a:gd name="T58" fmla="*/ 21 w 32"/>
                  <a:gd name="T59" fmla="*/ 10 h 74"/>
                  <a:gd name="T60" fmla="*/ 21 w 32"/>
                  <a:gd name="T61" fmla="*/ 3 h 74"/>
                  <a:gd name="T62" fmla="*/ 18 w 32"/>
                  <a:gd name="T63" fmla="*/ 0 h 74"/>
                  <a:gd name="T64" fmla="*/ 14 w 32"/>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74">
                    <a:moveTo>
                      <a:pt x="14" y="0"/>
                    </a:moveTo>
                    <a:cubicBezTo>
                      <a:pt x="12" y="0"/>
                      <a:pt x="11" y="1"/>
                      <a:pt x="11" y="3"/>
                    </a:cubicBezTo>
                    <a:cubicBezTo>
                      <a:pt x="11" y="9"/>
                      <a:pt x="11" y="15"/>
                      <a:pt x="11" y="21"/>
                    </a:cubicBezTo>
                    <a:cubicBezTo>
                      <a:pt x="7" y="21"/>
                      <a:pt x="4" y="21"/>
                      <a:pt x="0" y="21"/>
                    </a:cubicBezTo>
                    <a:cubicBezTo>
                      <a:pt x="0" y="23"/>
                      <a:pt x="0" y="25"/>
                      <a:pt x="0" y="28"/>
                    </a:cubicBezTo>
                    <a:cubicBezTo>
                      <a:pt x="0" y="30"/>
                      <a:pt x="1" y="31"/>
                      <a:pt x="4" y="31"/>
                    </a:cubicBezTo>
                    <a:cubicBezTo>
                      <a:pt x="6" y="31"/>
                      <a:pt x="8" y="31"/>
                      <a:pt x="11" y="31"/>
                    </a:cubicBezTo>
                    <a:cubicBezTo>
                      <a:pt x="11" y="35"/>
                      <a:pt x="11" y="38"/>
                      <a:pt x="11" y="42"/>
                    </a:cubicBezTo>
                    <a:cubicBezTo>
                      <a:pt x="8" y="42"/>
                      <a:pt x="6" y="42"/>
                      <a:pt x="4" y="42"/>
                    </a:cubicBezTo>
                    <a:cubicBezTo>
                      <a:pt x="1" y="42"/>
                      <a:pt x="0" y="43"/>
                      <a:pt x="0" y="45"/>
                    </a:cubicBezTo>
                    <a:cubicBezTo>
                      <a:pt x="0" y="48"/>
                      <a:pt x="0" y="50"/>
                      <a:pt x="0" y="53"/>
                    </a:cubicBezTo>
                    <a:cubicBezTo>
                      <a:pt x="4" y="53"/>
                      <a:pt x="7" y="53"/>
                      <a:pt x="11" y="53"/>
                    </a:cubicBezTo>
                    <a:cubicBezTo>
                      <a:pt x="11" y="58"/>
                      <a:pt x="11" y="64"/>
                      <a:pt x="11" y="70"/>
                    </a:cubicBezTo>
                    <a:cubicBezTo>
                      <a:pt x="11" y="73"/>
                      <a:pt x="12" y="74"/>
                      <a:pt x="14" y="74"/>
                    </a:cubicBezTo>
                    <a:cubicBezTo>
                      <a:pt x="15" y="74"/>
                      <a:pt x="17" y="74"/>
                      <a:pt x="18" y="74"/>
                    </a:cubicBezTo>
                    <a:cubicBezTo>
                      <a:pt x="20" y="74"/>
                      <a:pt x="21" y="73"/>
                      <a:pt x="21" y="70"/>
                    </a:cubicBezTo>
                    <a:cubicBezTo>
                      <a:pt x="21" y="68"/>
                      <a:pt x="21" y="66"/>
                      <a:pt x="21" y="63"/>
                    </a:cubicBezTo>
                    <a:cubicBezTo>
                      <a:pt x="24" y="63"/>
                      <a:pt x="26" y="63"/>
                      <a:pt x="28" y="63"/>
                    </a:cubicBezTo>
                    <a:cubicBezTo>
                      <a:pt x="31" y="63"/>
                      <a:pt x="32" y="62"/>
                      <a:pt x="32" y="60"/>
                    </a:cubicBezTo>
                    <a:cubicBezTo>
                      <a:pt x="32" y="57"/>
                      <a:pt x="32" y="55"/>
                      <a:pt x="32" y="53"/>
                    </a:cubicBezTo>
                    <a:cubicBezTo>
                      <a:pt x="28" y="53"/>
                      <a:pt x="25" y="53"/>
                      <a:pt x="21" y="53"/>
                    </a:cubicBezTo>
                    <a:cubicBezTo>
                      <a:pt x="21" y="49"/>
                      <a:pt x="21" y="45"/>
                      <a:pt x="21" y="42"/>
                    </a:cubicBezTo>
                    <a:cubicBezTo>
                      <a:pt x="25" y="42"/>
                      <a:pt x="28" y="42"/>
                      <a:pt x="32" y="42"/>
                    </a:cubicBezTo>
                    <a:cubicBezTo>
                      <a:pt x="32" y="38"/>
                      <a:pt x="32" y="35"/>
                      <a:pt x="32" y="31"/>
                    </a:cubicBezTo>
                    <a:cubicBezTo>
                      <a:pt x="28" y="31"/>
                      <a:pt x="25" y="31"/>
                      <a:pt x="21" y="31"/>
                    </a:cubicBezTo>
                    <a:cubicBezTo>
                      <a:pt x="21" y="28"/>
                      <a:pt x="21" y="24"/>
                      <a:pt x="21" y="21"/>
                    </a:cubicBezTo>
                    <a:cubicBezTo>
                      <a:pt x="25" y="21"/>
                      <a:pt x="28" y="21"/>
                      <a:pt x="32" y="21"/>
                    </a:cubicBezTo>
                    <a:cubicBezTo>
                      <a:pt x="32" y="18"/>
                      <a:pt x="32" y="16"/>
                      <a:pt x="32" y="14"/>
                    </a:cubicBezTo>
                    <a:cubicBezTo>
                      <a:pt x="32" y="11"/>
                      <a:pt x="31" y="10"/>
                      <a:pt x="28" y="10"/>
                    </a:cubicBezTo>
                    <a:cubicBezTo>
                      <a:pt x="26" y="10"/>
                      <a:pt x="24" y="10"/>
                      <a:pt x="21" y="10"/>
                    </a:cubicBezTo>
                    <a:cubicBezTo>
                      <a:pt x="21" y="8"/>
                      <a:pt x="21" y="5"/>
                      <a:pt x="21" y="3"/>
                    </a:cubicBezTo>
                    <a:cubicBezTo>
                      <a:pt x="21" y="1"/>
                      <a:pt x="20" y="0"/>
                      <a:pt x="18" y="0"/>
                    </a:cubicBezTo>
                    <a:cubicBezTo>
                      <a:pt x="17" y="0"/>
                      <a:pt x="15" y="0"/>
                      <a:pt x="1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47" name="Freeform 11"/>
              <p:cNvSpPr/>
              <p:nvPr/>
            </p:nvSpPr>
            <p:spPr bwMode="auto">
              <a:xfrm>
                <a:off x="3894818" y="785891"/>
                <a:ext cx="71438" cy="63500"/>
              </a:xfrm>
              <a:custGeom>
                <a:avLst/>
                <a:gdLst>
                  <a:gd name="T0" fmla="*/ 11 w 11"/>
                  <a:gd name="T1" fmla="*/ 3 h 10"/>
                  <a:gd name="T2" fmla="*/ 7 w 11"/>
                  <a:gd name="T3" fmla="*/ 0 h 10"/>
                  <a:gd name="T4" fmla="*/ 0 w 11"/>
                  <a:gd name="T5" fmla="*/ 0 h 10"/>
                  <a:gd name="T6" fmla="*/ 0 w 11"/>
                  <a:gd name="T7" fmla="*/ 10 h 10"/>
                  <a:gd name="T8" fmla="*/ 7 w 11"/>
                  <a:gd name="T9" fmla="*/ 10 h 10"/>
                  <a:gd name="T10" fmla="*/ 11 w 11"/>
                  <a:gd name="T11" fmla="*/ 7 h 10"/>
                  <a:gd name="T12" fmla="*/ 11 w 11"/>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1" y="3"/>
                    </a:moveTo>
                    <a:cubicBezTo>
                      <a:pt x="11" y="1"/>
                      <a:pt x="9" y="0"/>
                      <a:pt x="7" y="0"/>
                    </a:cubicBezTo>
                    <a:cubicBezTo>
                      <a:pt x="5" y="0"/>
                      <a:pt x="2" y="0"/>
                      <a:pt x="0" y="0"/>
                    </a:cubicBezTo>
                    <a:cubicBezTo>
                      <a:pt x="0" y="3"/>
                      <a:pt x="0" y="7"/>
                      <a:pt x="0" y="10"/>
                    </a:cubicBezTo>
                    <a:cubicBezTo>
                      <a:pt x="2" y="10"/>
                      <a:pt x="5" y="10"/>
                      <a:pt x="7" y="10"/>
                    </a:cubicBezTo>
                    <a:cubicBezTo>
                      <a:pt x="9" y="10"/>
                      <a:pt x="11" y="9"/>
                      <a:pt x="11" y="7"/>
                    </a:cubicBezTo>
                    <a:cubicBezTo>
                      <a:pt x="11" y="6"/>
                      <a:pt x="11" y="4"/>
                      <a:pt x="1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48" name="Freeform 12"/>
              <p:cNvSpPr/>
              <p:nvPr/>
            </p:nvSpPr>
            <p:spPr bwMode="auto">
              <a:xfrm>
                <a:off x="3894818" y="919241"/>
                <a:ext cx="71438" cy="69850"/>
              </a:xfrm>
              <a:custGeom>
                <a:avLst/>
                <a:gdLst>
                  <a:gd name="T0" fmla="*/ 11 w 11"/>
                  <a:gd name="T1" fmla="*/ 3 h 11"/>
                  <a:gd name="T2" fmla="*/ 7 w 11"/>
                  <a:gd name="T3" fmla="*/ 0 h 11"/>
                  <a:gd name="T4" fmla="*/ 0 w 11"/>
                  <a:gd name="T5" fmla="*/ 0 h 11"/>
                  <a:gd name="T6" fmla="*/ 0 w 11"/>
                  <a:gd name="T7" fmla="*/ 11 h 11"/>
                  <a:gd name="T8" fmla="*/ 7 w 11"/>
                  <a:gd name="T9" fmla="*/ 11 h 11"/>
                  <a:gd name="T10" fmla="*/ 11 w 11"/>
                  <a:gd name="T11" fmla="*/ 7 h 11"/>
                  <a:gd name="T12" fmla="*/ 11 w 11"/>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11" y="3"/>
                    </a:moveTo>
                    <a:cubicBezTo>
                      <a:pt x="11" y="1"/>
                      <a:pt x="9" y="0"/>
                      <a:pt x="7" y="0"/>
                    </a:cubicBezTo>
                    <a:cubicBezTo>
                      <a:pt x="5" y="0"/>
                      <a:pt x="2" y="0"/>
                      <a:pt x="0" y="0"/>
                    </a:cubicBezTo>
                    <a:cubicBezTo>
                      <a:pt x="0" y="3"/>
                      <a:pt x="0" y="7"/>
                      <a:pt x="0" y="11"/>
                    </a:cubicBezTo>
                    <a:cubicBezTo>
                      <a:pt x="2" y="11"/>
                      <a:pt x="5" y="11"/>
                      <a:pt x="7" y="11"/>
                    </a:cubicBezTo>
                    <a:cubicBezTo>
                      <a:pt x="9" y="11"/>
                      <a:pt x="11" y="10"/>
                      <a:pt x="11" y="7"/>
                    </a:cubicBezTo>
                    <a:cubicBezTo>
                      <a:pt x="11" y="6"/>
                      <a:pt x="11" y="5"/>
                      <a:pt x="1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49" name="Freeform 13"/>
              <p:cNvSpPr/>
              <p:nvPr/>
            </p:nvSpPr>
            <p:spPr bwMode="auto">
              <a:xfrm>
                <a:off x="3626531" y="989091"/>
                <a:ext cx="65088" cy="63500"/>
              </a:xfrm>
              <a:custGeom>
                <a:avLst/>
                <a:gdLst>
                  <a:gd name="T0" fmla="*/ 10 w 10"/>
                  <a:gd name="T1" fmla="*/ 7 h 10"/>
                  <a:gd name="T2" fmla="*/ 7 w 10"/>
                  <a:gd name="T3" fmla="*/ 10 h 10"/>
                  <a:gd name="T4" fmla="*/ 3 w 10"/>
                  <a:gd name="T5" fmla="*/ 10 h 10"/>
                  <a:gd name="T6" fmla="*/ 0 w 10"/>
                  <a:gd name="T7" fmla="*/ 7 h 10"/>
                  <a:gd name="T8" fmla="*/ 0 w 10"/>
                  <a:gd name="T9" fmla="*/ 3 h 10"/>
                  <a:gd name="T10" fmla="*/ 3 w 10"/>
                  <a:gd name="T11" fmla="*/ 0 h 10"/>
                  <a:gd name="T12" fmla="*/ 10 w 10"/>
                  <a:gd name="T13" fmla="*/ 0 h 10"/>
                  <a:gd name="T14" fmla="*/ 10 w 10"/>
                  <a:gd name="T15" fmla="*/ 7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0">
                    <a:moveTo>
                      <a:pt x="10" y="7"/>
                    </a:moveTo>
                    <a:cubicBezTo>
                      <a:pt x="10" y="9"/>
                      <a:pt x="9" y="10"/>
                      <a:pt x="7" y="10"/>
                    </a:cubicBezTo>
                    <a:cubicBezTo>
                      <a:pt x="5" y="10"/>
                      <a:pt x="4" y="10"/>
                      <a:pt x="3" y="10"/>
                    </a:cubicBezTo>
                    <a:cubicBezTo>
                      <a:pt x="1" y="10"/>
                      <a:pt x="0" y="9"/>
                      <a:pt x="0" y="7"/>
                    </a:cubicBezTo>
                    <a:cubicBezTo>
                      <a:pt x="0" y="5"/>
                      <a:pt x="0" y="4"/>
                      <a:pt x="0" y="3"/>
                    </a:cubicBezTo>
                    <a:cubicBezTo>
                      <a:pt x="0" y="1"/>
                      <a:pt x="1" y="0"/>
                      <a:pt x="3" y="0"/>
                    </a:cubicBezTo>
                    <a:cubicBezTo>
                      <a:pt x="5" y="0"/>
                      <a:pt x="8" y="0"/>
                      <a:pt x="10" y="0"/>
                    </a:cubicBezTo>
                    <a:cubicBezTo>
                      <a:pt x="10" y="2"/>
                      <a:pt x="10" y="4"/>
                      <a:pt x="1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50" name="Freeform 14"/>
              <p:cNvSpPr/>
              <p:nvPr/>
            </p:nvSpPr>
            <p:spPr bwMode="auto">
              <a:xfrm>
                <a:off x="3626531" y="714453"/>
                <a:ext cx="65088" cy="71438"/>
              </a:xfrm>
              <a:custGeom>
                <a:avLst/>
                <a:gdLst>
                  <a:gd name="T0" fmla="*/ 3 w 10"/>
                  <a:gd name="T1" fmla="*/ 11 h 11"/>
                  <a:gd name="T2" fmla="*/ 0 w 10"/>
                  <a:gd name="T3" fmla="*/ 7 h 11"/>
                  <a:gd name="T4" fmla="*/ 0 w 10"/>
                  <a:gd name="T5" fmla="*/ 4 h 11"/>
                  <a:gd name="T6" fmla="*/ 3 w 10"/>
                  <a:gd name="T7" fmla="*/ 0 h 11"/>
                  <a:gd name="T8" fmla="*/ 7 w 10"/>
                  <a:gd name="T9" fmla="*/ 0 h 11"/>
                  <a:gd name="T10" fmla="*/ 10 w 10"/>
                  <a:gd name="T11" fmla="*/ 4 h 11"/>
                  <a:gd name="T12" fmla="*/ 10 w 10"/>
                  <a:gd name="T13" fmla="*/ 11 h 11"/>
                  <a:gd name="T14" fmla="*/ 3 w 10"/>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1">
                    <a:moveTo>
                      <a:pt x="3" y="11"/>
                    </a:moveTo>
                    <a:cubicBezTo>
                      <a:pt x="1" y="11"/>
                      <a:pt x="0" y="10"/>
                      <a:pt x="0" y="7"/>
                    </a:cubicBezTo>
                    <a:cubicBezTo>
                      <a:pt x="0" y="6"/>
                      <a:pt x="0" y="5"/>
                      <a:pt x="0" y="4"/>
                    </a:cubicBezTo>
                    <a:cubicBezTo>
                      <a:pt x="0" y="1"/>
                      <a:pt x="1" y="0"/>
                      <a:pt x="3" y="0"/>
                    </a:cubicBezTo>
                    <a:cubicBezTo>
                      <a:pt x="4" y="0"/>
                      <a:pt x="5" y="0"/>
                      <a:pt x="7" y="0"/>
                    </a:cubicBezTo>
                    <a:cubicBezTo>
                      <a:pt x="9" y="0"/>
                      <a:pt x="10" y="1"/>
                      <a:pt x="10" y="4"/>
                    </a:cubicBezTo>
                    <a:cubicBezTo>
                      <a:pt x="10" y="6"/>
                      <a:pt x="10" y="8"/>
                      <a:pt x="10" y="11"/>
                    </a:cubicBezTo>
                    <a:cubicBezTo>
                      <a:pt x="8" y="11"/>
                      <a:pt x="5" y="11"/>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grpSp>
        <p:grpSp>
          <p:nvGrpSpPr>
            <p:cNvPr id="13" name="组合 12"/>
            <p:cNvGrpSpPr/>
            <p:nvPr userDrawn="1"/>
          </p:nvGrpSpPr>
          <p:grpSpPr>
            <a:xfrm>
              <a:off x="5007656" y="650953"/>
              <a:ext cx="619125" cy="479426"/>
              <a:chOff x="5007656" y="650953"/>
              <a:chExt cx="619125" cy="479426"/>
            </a:xfrm>
            <a:grpFill/>
          </p:grpSpPr>
          <p:sp>
            <p:nvSpPr>
              <p:cNvPr id="241" name="Freeform 15"/>
              <p:cNvSpPr/>
              <p:nvPr/>
            </p:nvSpPr>
            <p:spPr bwMode="auto">
              <a:xfrm>
                <a:off x="5352143" y="1058941"/>
                <a:ext cx="133350" cy="71438"/>
              </a:xfrm>
              <a:custGeom>
                <a:avLst/>
                <a:gdLst>
                  <a:gd name="T0" fmla="*/ 21 w 21"/>
                  <a:gd name="T1" fmla="*/ 0 h 11"/>
                  <a:gd name="T2" fmla="*/ 21 w 21"/>
                  <a:gd name="T3" fmla="*/ 8 h 11"/>
                  <a:gd name="T4" fmla="*/ 18 w 21"/>
                  <a:gd name="T5" fmla="*/ 11 h 11"/>
                  <a:gd name="T6" fmla="*/ 3 w 21"/>
                  <a:gd name="T7" fmla="*/ 11 h 11"/>
                  <a:gd name="T8" fmla="*/ 0 w 21"/>
                  <a:gd name="T9" fmla="*/ 8 h 11"/>
                  <a:gd name="T10" fmla="*/ 0 w 21"/>
                  <a:gd name="T11" fmla="*/ 0 h 11"/>
                  <a:gd name="T12" fmla="*/ 21 w 21"/>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1" h="11">
                    <a:moveTo>
                      <a:pt x="21" y="0"/>
                    </a:moveTo>
                    <a:cubicBezTo>
                      <a:pt x="21" y="3"/>
                      <a:pt x="21" y="5"/>
                      <a:pt x="21" y="8"/>
                    </a:cubicBezTo>
                    <a:cubicBezTo>
                      <a:pt x="21" y="10"/>
                      <a:pt x="20" y="11"/>
                      <a:pt x="18" y="11"/>
                    </a:cubicBezTo>
                    <a:cubicBezTo>
                      <a:pt x="13" y="11"/>
                      <a:pt x="8" y="11"/>
                      <a:pt x="3" y="11"/>
                    </a:cubicBezTo>
                    <a:cubicBezTo>
                      <a:pt x="1" y="11"/>
                      <a:pt x="0" y="10"/>
                      <a:pt x="0" y="8"/>
                    </a:cubicBezTo>
                    <a:cubicBezTo>
                      <a:pt x="0" y="5"/>
                      <a:pt x="0" y="3"/>
                      <a:pt x="0" y="0"/>
                    </a:cubicBezTo>
                    <a:cubicBezTo>
                      <a:pt x="7" y="0"/>
                      <a:pt x="14"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42" name="Freeform 16"/>
              <p:cNvSpPr/>
              <p:nvPr/>
            </p:nvSpPr>
            <p:spPr bwMode="auto">
              <a:xfrm>
                <a:off x="5141006" y="650953"/>
                <a:ext cx="141288" cy="63500"/>
              </a:xfrm>
              <a:custGeom>
                <a:avLst/>
                <a:gdLst>
                  <a:gd name="T0" fmla="*/ 0 w 22"/>
                  <a:gd name="T1" fmla="*/ 10 h 10"/>
                  <a:gd name="T2" fmla="*/ 0 w 22"/>
                  <a:gd name="T3" fmla="*/ 3 h 10"/>
                  <a:gd name="T4" fmla="*/ 4 w 22"/>
                  <a:gd name="T5" fmla="*/ 0 h 10"/>
                  <a:gd name="T6" fmla="*/ 18 w 22"/>
                  <a:gd name="T7" fmla="*/ 0 h 10"/>
                  <a:gd name="T8" fmla="*/ 22 w 22"/>
                  <a:gd name="T9" fmla="*/ 3 h 10"/>
                  <a:gd name="T10" fmla="*/ 22 w 22"/>
                  <a:gd name="T11" fmla="*/ 10 h 10"/>
                  <a:gd name="T12" fmla="*/ 0 w 22"/>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22" h="10">
                    <a:moveTo>
                      <a:pt x="0" y="10"/>
                    </a:moveTo>
                    <a:cubicBezTo>
                      <a:pt x="0" y="8"/>
                      <a:pt x="0" y="6"/>
                      <a:pt x="0" y="3"/>
                    </a:cubicBezTo>
                    <a:cubicBezTo>
                      <a:pt x="0" y="1"/>
                      <a:pt x="2" y="0"/>
                      <a:pt x="4" y="0"/>
                    </a:cubicBezTo>
                    <a:cubicBezTo>
                      <a:pt x="9" y="0"/>
                      <a:pt x="14" y="0"/>
                      <a:pt x="18" y="0"/>
                    </a:cubicBezTo>
                    <a:cubicBezTo>
                      <a:pt x="20" y="0"/>
                      <a:pt x="22" y="1"/>
                      <a:pt x="22" y="3"/>
                    </a:cubicBezTo>
                    <a:cubicBezTo>
                      <a:pt x="22" y="6"/>
                      <a:pt x="22" y="8"/>
                      <a:pt x="22" y="10"/>
                    </a:cubicBezTo>
                    <a:cubicBezTo>
                      <a:pt x="15" y="10"/>
                      <a:pt x="8" y="10"/>
                      <a:pt x="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43" name="Freeform 17"/>
              <p:cNvSpPr/>
              <p:nvPr/>
            </p:nvSpPr>
            <p:spPr bwMode="auto">
              <a:xfrm>
                <a:off x="5007656" y="714453"/>
                <a:ext cx="133350" cy="415925"/>
              </a:xfrm>
              <a:custGeom>
                <a:avLst/>
                <a:gdLst>
                  <a:gd name="T0" fmla="*/ 0 w 21"/>
                  <a:gd name="T1" fmla="*/ 47 h 65"/>
                  <a:gd name="T2" fmla="*/ 0 w 21"/>
                  <a:gd name="T3" fmla="*/ 51 h 65"/>
                  <a:gd name="T4" fmla="*/ 4 w 21"/>
                  <a:gd name="T5" fmla="*/ 54 h 65"/>
                  <a:gd name="T6" fmla="*/ 11 w 21"/>
                  <a:gd name="T7" fmla="*/ 54 h 65"/>
                  <a:gd name="T8" fmla="*/ 11 w 21"/>
                  <a:gd name="T9" fmla="*/ 62 h 65"/>
                  <a:gd name="T10" fmla="*/ 14 w 21"/>
                  <a:gd name="T11" fmla="*/ 65 h 65"/>
                  <a:gd name="T12" fmla="*/ 18 w 21"/>
                  <a:gd name="T13" fmla="*/ 65 h 65"/>
                  <a:gd name="T14" fmla="*/ 21 w 21"/>
                  <a:gd name="T15" fmla="*/ 62 h 65"/>
                  <a:gd name="T16" fmla="*/ 21 w 21"/>
                  <a:gd name="T17" fmla="*/ 0 h 65"/>
                  <a:gd name="T18" fmla="*/ 14 w 21"/>
                  <a:gd name="T19" fmla="*/ 0 h 65"/>
                  <a:gd name="T20" fmla="*/ 11 w 21"/>
                  <a:gd name="T21" fmla="*/ 4 h 65"/>
                  <a:gd name="T22" fmla="*/ 11 w 21"/>
                  <a:gd name="T23" fmla="*/ 44 h 65"/>
                  <a:gd name="T24" fmla="*/ 4 w 21"/>
                  <a:gd name="T25" fmla="*/ 44 h 65"/>
                  <a:gd name="T26" fmla="*/ 0 w 21"/>
                  <a:gd name="T27" fmla="*/ 4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65">
                    <a:moveTo>
                      <a:pt x="0" y="47"/>
                    </a:moveTo>
                    <a:cubicBezTo>
                      <a:pt x="0" y="48"/>
                      <a:pt x="0" y="50"/>
                      <a:pt x="0" y="51"/>
                    </a:cubicBezTo>
                    <a:cubicBezTo>
                      <a:pt x="0" y="53"/>
                      <a:pt x="2" y="54"/>
                      <a:pt x="4" y="54"/>
                    </a:cubicBezTo>
                    <a:cubicBezTo>
                      <a:pt x="6" y="54"/>
                      <a:pt x="8" y="54"/>
                      <a:pt x="11" y="54"/>
                    </a:cubicBezTo>
                    <a:cubicBezTo>
                      <a:pt x="11" y="57"/>
                      <a:pt x="11" y="59"/>
                      <a:pt x="11" y="62"/>
                    </a:cubicBezTo>
                    <a:cubicBezTo>
                      <a:pt x="11" y="64"/>
                      <a:pt x="12" y="65"/>
                      <a:pt x="14" y="65"/>
                    </a:cubicBezTo>
                    <a:cubicBezTo>
                      <a:pt x="16" y="65"/>
                      <a:pt x="17" y="65"/>
                      <a:pt x="18" y="65"/>
                    </a:cubicBezTo>
                    <a:cubicBezTo>
                      <a:pt x="20" y="65"/>
                      <a:pt x="21" y="64"/>
                      <a:pt x="21" y="62"/>
                    </a:cubicBezTo>
                    <a:cubicBezTo>
                      <a:pt x="21" y="41"/>
                      <a:pt x="21" y="21"/>
                      <a:pt x="21" y="0"/>
                    </a:cubicBezTo>
                    <a:cubicBezTo>
                      <a:pt x="19" y="0"/>
                      <a:pt x="17" y="0"/>
                      <a:pt x="14" y="0"/>
                    </a:cubicBezTo>
                    <a:cubicBezTo>
                      <a:pt x="12" y="0"/>
                      <a:pt x="11" y="2"/>
                      <a:pt x="11" y="4"/>
                    </a:cubicBezTo>
                    <a:cubicBezTo>
                      <a:pt x="11" y="17"/>
                      <a:pt x="11" y="30"/>
                      <a:pt x="11" y="44"/>
                    </a:cubicBezTo>
                    <a:cubicBezTo>
                      <a:pt x="8" y="44"/>
                      <a:pt x="6" y="44"/>
                      <a:pt x="4" y="44"/>
                    </a:cubicBezTo>
                    <a:cubicBezTo>
                      <a:pt x="2" y="44"/>
                      <a:pt x="0" y="45"/>
                      <a:pt x="0"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44" name="Freeform 18"/>
              <p:cNvSpPr/>
              <p:nvPr/>
            </p:nvSpPr>
            <p:spPr bwMode="auto">
              <a:xfrm>
                <a:off x="5485493" y="650953"/>
                <a:ext cx="141288" cy="407988"/>
              </a:xfrm>
              <a:custGeom>
                <a:avLst/>
                <a:gdLst>
                  <a:gd name="T0" fmla="*/ 18 w 22"/>
                  <a:gd name="T1" fmla="*/ 21 h 64"/>
                  <a:gd name="T2" fmla="*/ 22 w 22"/>
                  <a:gd name="T3" fmla="*/ 18 h 64"/>
                  <a:gd name="T4" fmla="*/ 22 w 22"/>
                  <a:gd name="T5" fmla="*/ 14 h 64"/>
                  <a:gd name="T6" fmla="*/ 18 w 22"/>
                  <a:gd name="T7" fmla="*/ 10 h 64"/>
                  <a:gd name="T8" fmla="*/ 11 w 22"/>
                  <a:gd name="T9" fmla="*/ 10 h 64"/>
                  <a:gd name="T10" fmla="*/ 11 w 22"/>
                  <a:gd name="T11" fmla="*/ 3 h 64"/>
                  <a:gd name="T12" fmla="*/ 8 w 22"/>
                  <a:gd name="T13" fmla="*/ 0 h 64"/>
                  <a:gd name="T14" fmla="*/ 4 w 22"/>
                  <a:gd name="T15" fmla="*/ 0 h 64"/>
                  <a:gd name="T16" fmla="*/ 0 w 22"/>
                  <a:gd name="T17" fmla="*/ 3 h 64"/>
                  <a:gd name="T18" fmla="*/ 0 w 22"/>
                  <a:gd name="T19" fmla="*/ 64 h 64"/>
                  <a:gd name="T20" fmla="*/ 8 w 22"/>
                  <a:gd name="T21" fmla="*/ 64 h 64"/>
                  <a:gd name="T22" fmla="*/ 11 w 22"/>
                  <a:gd name="T23" fmla="*/ 61 h 64"/>
                  <a:gd name="T24" fmla="*/ 11 w 22"/>
                  <a:gd name="T25" fmla="*/ 21 h 64"/>
                  <a:gd name="T26" fmla="*/ 18 w 22"/>
                  <a:gd name="T27"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64">
                    <a:moveTo>
                      <a:pt x="18" y="21"/>
                    </a:moveTo>
                    <a:cubicBezTo>
                      <a:pt x="20" y="21"/>
                      <a:pt x="22" y="20"/>
                      <a:pt x="22" y="18"/>
                    </a:cubicBezTo>
                    <a:cubicBezTo>
                      <a:pt x="22" y="16"/>
                      <a:pt x="22" y="15"/>
                      <a:pt x="22" y="14"/>
                    </a:cubicBezTo>
                    <a:cubicBezTo>
                      <a:pt x="22" y="12"/>
                      <a:pt x="20" y="10"/>
                      <a:pt x="18" y="10"/>
                    </a:cubicBezTo>
                    <a:cubicBezTo>
                      <a:pt x="16" y="10"/>
                      <a:pt x="14" y="10"/>
                      <a:pt x="11" y="10"/>
                    </a:cubicBezTo>
                    <a:cubicBezTo>
                      <a:pt x="11" y="8"/>
                      <a:pt x="11" y="6"/>
                      <a:pt x="11" y="3"/>
                    </a:cubicBezTo>
                    <a:cubicBezTo>
                      <a:pt x="11" y="1"/>
                      <a:pt x="10" y="0"/>
                      <a:pt x="8" y="0"/>
                    </a:cubicBezTo>
                    <a:cubicBezTo>
                      <a:pt x="6" y="0"/>
                      <a:pt x="5" y="0"/>
                      <a:pt x="4" y="0"/>
                    </a:cubicBezTo>
                    <a:cubicBezTo>
                      <a:pt x="2" y="0"/>
                      <a:pt x="0" y="1"/>
                      <a:pt x="0" y="3"/>
                    </a:cubicBezTo>
                    <a:cubicBezTo>
                      <a:pt x="0" y="24"/>
                      <a:pt x="0" y="44"/>
                      <a:pt x="0" y="64"/>
                    </a:cubicBezTo>
                    <a:cubicBezTo>
                      <a:pt x="3" y="64"/>
                      <a:pt x="5" y="64"/>
                      <a:pt x="8" y="64"/>
                    </a:cubicBezTo>
                    <a:cubicBezTo>
                      <a:pt x="10" y="64"/>
                      <a:pt x="11" y="63"/>
                      <a:pt x="11" y="61"/>
                    </a:cubicBezTo>
                    <a:cubicBezTo>
                      <a:pt x="11" y="48"/>
                      <a:pt x="11" y="34"/>
                      <a:pt x="11" y="21"/>
                    </a:cubicBezTo>
                    <a:cubicBezTo>
                      <a:pt x="14" y="21"/>
                      <a:pt x="16" y="21"/>
                      <a:pt x="1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45" name="Freeform 19"/>
              <p:cNvSpPr>
                <a:spLocks noEditPoints="1"/>
              </p:cNvSpPr>
              <p:nvPr/>
            </p:nvSpPr>
            <p:spPr bwMode="auto">
              <a:xfrm>
                <a:off x="5210856" y="714453"/>
                <a:ext cx="211138" cy="344488"/>
              </a:xfrm>
              <a:custGeom>
                <a:avLst/>
                <a:gdLst>
                  <a:gd name="T0" fmla="*/ 29 w 33"/>
                  <a:gd name="T1" fmla="*/ 11 h 54"/>
                  <a:gd name="T2" fmla="*/ 22 w 33"/>
                  <a:gd name="T3" fmla="*/ 11 h 54"/>
                  <a:gd name="T4" fmla="*/ 22 w 33"/>
                  <a:gd name="T5" fmla="*/ 4 h 54"/>
                  <a:gd name="T6" fmla="*/ 18 w 33"/>
                  <a:gd name="T7" fmla="*/ 0 h 54"/>
                  <a:gd name="T8" fmla="*/ 11 w 33"/>
                  <a:gd name="T9" fmla="*/ 0 h 54"/>
                  <a:gd name="T10" fmla="*/ 11 w 33"/>
                  <a:gd name="T11" fmla="*/ 11 h 54"/>
                  <a:gd name="T12" fmla="*/ 4 w 33"/>
                  <a:gd name="T13" fmla="*/ 11 h 54"/>
                  <a:gd name="T14" fmla="*/ 0 w 33"/>
                  <a:gd name="T15" fmla="*/ 15 h 54"/>
                  <a:gd name="T16" fmla="*/ 0 w 33"/>
                  <a:gd name="T17" fmla="*/ 40 h 54"/>
                  <a:gd name="T18" fmla="*/ 4 w 33"/>
                  <a:gd name="T19" fmla="*/ 44 h 54"/>
                  <a:gd name="T20" fmla="*/ 11 w 33"/>
                  <a:gd name="T21" fmla="*/ 44 h 54"/>
                  <a:gd name="T22" fmla="*/ 11 w 33"/>
                  <a:gd name="T23" fmla="*/ 51 h 54"/>
                  <a:gd name="T24" fmla="*/ 15 w 33"/>
                  <a:gd name="T25" fmla="*/ 54 h 54"/>
                  <a:gd name="T26" fmla="*/ 22 w 33"/>
                  <a:gd name="T27" fmla="*/ 54 h 54"/>
                  <a:gd name="T28" fmla="*/ 22 w 33"/>
                  <a:gd name="T29" fmla="*/ 44 h 54"/>
                  <a:gd name="T30" fmla="*/ 29 w 33"/>
                  <a:gd name="T31" fmla="*/ 44 h 54"/>
                  <a:gd name="T32" fmla="*/ 33 w 33"/>
                  <a:gd name="T33" fmla="*/ 40 h 54"/>
                  <a:gd name="T34" fmla="*/ 33 w 33"/>
                  <a:gd name="T35" fmla="*/ 15 h 54"/>
                  <a:gd name="T36" fmla="*/ 29 w 33"/>
                  <a:gd name="T37" fmla="*/ 11 h 54"/>
                  <a:gd name="T38" fmla="*/ 22 w 33"/>
                  <a:gd name="T39" fmla="*/ 33 h 54"/>
                  <a:gd name="T40" fmla="*/ 11 w 33"/>
                  <a:gd name="T41" fmla="*/ 33 h 54"/>
                  <a:gd name="T42" fmla="*/ 11 w 33"/>
                  <a:gd name="T43" fmla="*/ 22 h 54"/>
                  <a:gd name="T44" fmla="*/ 22 w 33"/>
                  <a:gd name="T45" fmla="*/ 22 h 54"/>
                  <a:gd name="T46" fmla="*/ 22 w 33"/>
                  <a:gd name="T47" fmla="*/ 3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 h="54">
                    <a:moveTo>
                      <a:pt x="29" y="11"/>
                    </a:moveTo>
                    <a:cubicBezTo>
                      <a:pt x="27" y="11"/>
                      <a:pt x="24" y="11"/>
                      <a:pt x="22" y="11"/>
                    </a:cubicBezTo>
                    <a:cubicBezTo>
                      <a:pt x="22" y="9"/>
                      <a:pt x="22" y="6"/>
                      <a:pt x="22" y="4"/>
                    </a:cubicBezTo>
                    <a:cubicBezTo>
                      <a:pt x="22" y="2"/>
                      <a:pt x="20" y="0"/>
                      <a:pt x="18" y="0"/>
                    </a:cubicBezTo>
                    <a:cubicBezTo>
                      <a:pt x="16" y="0"/>
                      <a:pt x="13" y="0"/>
                      <a:pt x="11" y="0"/>
                    </a:cubicBezTo>
                    <a:cubicBezTo>
                      <a:pt x="11" y="4"/>
                      <a:pt x="11" y="8"/>
                      <a:pt x="11" y="11"/>
                    </a:cubicBezTo>
                    <a:cubicBezTo>
                      <a:pt x="9" y="11"/>
                      <a:pt x="6" y="11"/>
                      <a:pt x="4" y="11"/>
                    </a:cubicBezTo>
                    <a:cubicBezTo>
                      <a:pt x="2" y="11"/>
                      <a:pt x="0" y="13"/>
                      <a:pt x="0" y="15"/>
                    </a:cubicBezTo>
                    <a:cubicBezTo>
                      <a:pt x="0" y="23"/>
                      <a:pt x="0" y="32"/>
                      <a:pt x="0" y="40"/>
                    </a:cubicBezTo>
                    <a:cubicBezTo>
                      <a:pt x="0" y="42"/>
                      <a:pt x="2" y="44"/>
                      <a:pt x="4" y="44"/>
                    </a:cubicBezTo>
                    <a:cubicBezTo>
                      <a:pt x="6" y="44"/>
                      <a:pt x="9" y="44"/>
                      <a:pt x="11" y="44"/>
                    </a:cubicBezTo>
                    <a:cubicBezTo>
                      <a:pt x="11" y="46"/>
                      <a:pt x="11" y="48"/>
                      <a:pt x="11" y="51"/>
                    </a:cubicBezTo>
                    <a:cubicBezTo>
                      <a:pt x="11" y="53"/>
                      <a:pt x="13" y="54"/>
                      <a:pt x="15" y="54"/>
                    </a:cubicBezTo>
                    <a:cubicBezTo>
                      <a:pt x="17" y="54"/>
                      <a:pt x="19" y="54"/>
                      <a:pt x="22" y="54"/>
                    </a:cubicBezTo>
                    <a:cubicBezTo>
                      <a:pt x="22" y="51"/>
                      <a:pt x="22" y="47"/>
                      <a:pt x="22" y="44"/>
                    </a:cubicBezTo>
                    <a:cubicBezTo>
                      <a:pt x="24" y="44"/>
                      <a:pt x="27" y="44"/>
                      <a:pt x="29" y="44"/>
                    </a:cubicBezTo>
                    <a:cubicBezTo>
                      <a:pt x="31" y="44"/>
                      <a:pt x="33" y="42"/>
                      <a:pt x="33" y="40"/>
                    </a:cubicBezTo>
                    <a:cubicBezTo>
                      <a:pt x="33" y="32"/>
                      <a:pt x="33" y="23"/>
                      <a:pt x="33" y="15"/>
                    </a:cubicBezTo>
                    <a:cubicBezTo>
                      <a:pt x="33" y="13"/>
                      <a:pt x="31" y="11"/>
                      <a:pt x="29" y="11"/>
                    </a:cubicBezTo>
                    <a:close/>
                    <a:moveTo>
                      <a:pt x="22" y="33"/>
                    </a:moveTo>
                    <a:cubicBezTo>
                      <a:pt x="11" y="33"/>
                      <a:pt x="11" y="33"/>
                      <a:pt x="11" y="33"/>
                    </a:cubicBezTo>
                    <a:cubicBezTo>
                      <a:pt x="11" y="22"/>
                      <a:pt x="11" y="22"/>
                      <a:pt x="11" y="22"/>
                    </a:cubicBezTo>
                    <a:cubicBezTo>
                      <a:pt x="22" y="22"/>
                      <a:pt x="22" y="22"/>
                      <a:pt x="22" y="22"/>
                    </a:cubicBezTo>
                    <a:lnTo>
                      <a:pt x="22"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grpSp>
        <p:sp>
          <p:nvSpPr>
            <p:cNvPr id="14" name="Freeform 23"/>
            <p:cNvSpPr/>
            <p:nvPr/>
          </p:nvSpPr>
          <p:spPr bwMode="auto">
            <a:xfrm>
              <a:off x="2477181" y="4513341"/>
              <a:ext cx="127000" cy="127000"/>
            </a:xfrm>
            <a:custGeom>
              <a:avLst/>
              <a:gdLst>
                <a:gd name="T0" fmla="*/ 0 w 20"/>
                <a:gd name="T1" fmla="*/ 3 h 20"/>
                <a:gd name="T2" fmla="*/ 0 w 20"/>
                <a:gd name="T3" fmla="*/ 16 h 20"/>
                <a:gd name="T4" fmla="*/ 4 w 20"/>
                <a:gd name="T5" fmla="*/ 20 h 20"/>
                <a:gd name="T6" fmla="*/ 17 w 20"/>
                <a:gd name="T7" fmla="*/ 20 h 20"/>
                <a:gd name="T8" fmla="*/ 20 w 20"/>
                <a:gd name="T9" fmla="*/ 16 h 20"/>
                <a:gd name="T10" fmla="*/ 20 w 20"/>
                <a:gd name="T11" fmla="*/ 3 h 20"/>
                <a:gd name="T12" fmla="*/ 17 w 20"/>
                <a:gd name="T13" fmla="*/ 0 h 20"/>
                <a:gd name="T14" fmla="*/ 4 w 20"/>
                <a:gd name="T15" fmla="*/ 0 h 20"/>
                <a:gd name="T16" fmla="*/ 0 w 20"/>
                <a:gd name="T17"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0">
                  <a:moveTo>
                    <a:pt x="0" y="3"/>
                  </a:moveTo>
                  <a:cubicBezTo>
                    <a:pt x="0" y="8"/>
                    <a:pt x="0" y="12"/>
                    <a:pt x="0" y="16"/>
                  </a:cubicBezTo>
                  <a:cubicBezTo>
                    <a:pt x="0" y="19"/>
                    <a:pt x="1" y="20"/>
                    <a:pt x="4" y="20"/>
                  </a:cubicBezTo>
                  <a:cubicBezTo>
                    <a:pt x="8" y="20"/>
                    <a:pt x="12" y="20"/>
                    <a:pt x="17" y="20"/>
                  </a:cubicBezTo>
                  <a:cubicBezTo>
                    <a:pt x="19" y="20"/>
                    <a:pt x="20" y="19"/>
                    <a:pt x="20" y="16"/>
                  </a:cubicBezTo>
                  <a:cubicBezTo>
                    <a:pt x="20" y="12"/>
                    <a:pt x="20" y="8"/>
                    <a:pt x="20" y="3"/>
                  </a:cubicBezTo>
                  <a:cubicBezTo>
                    <a:pt x="20" y="1"/>
                    <a:pt x="19" y="0"/>
                    <a:pt x="17" y="0"/>
                  </a:cubicBezTo>
                  <a:cubicBezTo>
                    <a:pt x="12" y="0"/>
                    <a:pt x="8" y="0"/>
                    <a:pt x="4" y="0"/>
                  </a:cubicBezTo>
                  <a:cubicBezTo>
                    <a:pt x="1"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5" name="Freeform 24"/>
            <p:cNvSpPr/>
            <p:nvPr/>
          </p:nvSpPr>
          <p:spPr bwMode="auto">
            <a:xfrm>
              <a:off x="2227943" y="4448253"/>
              <a:ext cx="63500" cy="65088"/>
            </a:xfrm>
            <a:custGeom>
              <a:avLst/>
              <a:gdLst>
                <a:gd name="T0" fmla="*/ 0 w 10"/>
                <a:gd name="T1" fmla="*/ 3 h 10"/>
                <a:gd name="T2" fmla="*/ 3 w 10"/>
                <a:gd name="T3" fmla="*/ 0 h 10"/>
                <a:gd name="T4" fmla="*/ 10 w 10"/>
                <a:gd name="T5" fmla="*/ 0 h 10"/>
                <a:gd name="T6" fmla="*/ 10 w 10"/>
                <a:gd name="T7" fmla="*/ 7 h 10"/>
                <a:gd name="T8" fmla="*/ 6 w 10"/>
                <a:gd name="T9" fmla="*/ 10 h 10"/>
                <a:gd name="T10" fmla="*/ 0 w 10"/>
                <a:gd name="T11" fmla="*/ 10 h 10"/>
                <a:gd name="T12" fmla="*/ 0 w 10"/>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0" y="3"/>
                  </a:moveTo>
                  <a:cubicBezTo>
                    <a:pt x="0" y="1"/>
                    <a:pt x="1" y="0"/>
                    <a:pt x="3" y="0"/>
                  </a:cubicBezTo>
                  <a:cubicBezTo>
                    <a:pt x="5" y="0"/>
                    <a:pt x="8" y="0"/>
                    <a:pt x="10" y="0"/>
                  </a:cubicBezTo>
                  <a:cubicBezTo>
                    <a:pt x="10" y="2"/>
                    <a:pt x="10" y="5"/>
                    <a:pt x="10" y="7"/>
                  </a:cubicBezTo>
                  <a:cubicBezTo>
                    <a:pt x="10" y="9"/>
                    <a:pt x="9" y="10"/>
                    <a:pt x="6" y="10"/>
                  </a:cubicBezTo>
                  <a:cubicBezTo>
                    <a:pt x="4" y="10"/>
                    <a:pt x="2" y="10"/>
                    <a:pt x="0" y="10"/>
                  </a:cubicBezTo>
                  <a:cubicBezTo>
                    <a:pt x="0" y="8"/>
                    <a:pt x="0" y="6"/>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6" name="Freeform 25"/>
            <p:cNvSpPr/>
            <p:nvPr/>
          </p:nvSpPr>
          <p:spPr bwMode="auto">
            <a:xfrm>
              <a:off x="2291443" y="4327603"/>
              <a:ext cx="122238" cy="120650"/>
            </a:xfrm>
            <a:custGeom>
              <a:avLst/>
              <a:gdLst>
                <a:gd name="T0" fmla="*/ 0 w 19"/>
                <a:gd name="T1" fmla="*/ 19 h 19"/>
                <a:gd name="T2" fmla="*/ 16 w 19"/>
                <a:gd name="T3" fmla="*/ 19 h 19"/>
                <a:gd name="T4" fmla="*/ 19 w 19"/>
                <a:gd name="T5" fmla="*/ 16 h 19"/>
                <a:gd name="T6" fmla="*/ 19 w 19"/>
                <a:gd name="T7" fmla="*/ 3 h 19"/>
                <a:gd name="T8" fmla="*/ 16 w 19"/>
                <a:gd name="T9" fmla="*/ 0 h 19"/>
                <a:gd name="T10" fmla="*/ 3 w 19"/>
                <a:gd name="T11" fmla="*/ 0 h 19"/>
                <a:gd name="T12" fmla="*/ 0 w 19"/>
                <a:gd name="T13" fmla="*/ 3 h 19"/>
                <a:gd name="T14" fmla="*/ 0 w 19"/>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9">
                  <a:moveTo>
                    <a:pt x="0" y="19"/>
                  </a:moveTo>
                  <a:cubicBezTo>
                    <a:pt x="5" y="19"/>
                    <a:pt x="11" y="19"/>
                    <a:pt x="16" y="19"/>
                  </a:cubicBezTo>
                  <a:cubicBezTo>
                    <a:pt x="18" y="19"/>
                    <a:pt x="19" y="18"/>
                    <a:pt x="19" y="16"/>
                  </a:cubicBezTo>
                  <a:cubicBezTo>
                    <a:pt x="19" y="12"/>
                    <a:pt x="19" y="7"/>
                    <a:pt x="19" y="3"/>
                  </a:cubicBezTo>
                  <a:cubicBezTo>
                    <a:pt x="19" y="0"/>
                    <a:pt x="18" y="0"/>
                    <a:pt x="16" y="0"/>
                  </a:cubicBezTo>
                  <a:cubicBezTo>
                    <a:pt x="12" y="0"/>
                    <a:pt x="7" y="0"/>
                    <a:pt x="3" y="0"/>
                  </a:cubicBezTo>
                  <a:cubicBezTo>
                    <a:pt x="1" y="0"/>
                    <a:pt x="0" y="0"/>
                    <a:pt x="0" y="3"/>
                  </a:cubicBezTo>
                  <a:cubicBezTo>
                    <a:pt x="0" y="8"/>
                    <a:pt x="0" y="14"/>
                    <a:pt x="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7" name="Freeform 26"/>
            <p:cNvSpPr/>
            <p:nvPr/>
          </p:nvSpPr>
          <p:spPr bwMode="auto">
            <a:xfrm>
              <a:off x="2099356" y="4513341"/>
              <a:ext cx="128588" cy="127000"/>
            </a:xfrm>
            <a:custGeom>
              <a:avLst/>
              <a:gdLst>
                <a:gd name="T0" fmla="*/ 20 w 20"/>
                <a:gd name="T1" fmla="*/ 0 h 20"/>
                <a:gd name="T2" fmla="*/ 20 w 20"/>
                <a:gd name="T3" fmla="*/ 16 h 20"/>
                <a:gd name="T4" fmla="*/ 17 w 20"/>
                <a:gd name="T5" fmla="*/ 20 h 20"/>
                <a:gd name="T6" fmla="*/ 4 w 20"/>
                <a:gd name="T7" fmla="*/ 20 h 20"/>
                <a:gd name="T8" fmla="*/ 0 w 20"/>
                <a:gd name="T9" fmla="*/ 16 h 20"/>
                <a:gd name="T10" fmla="*/ 0 w 20"/>
                <a:gd name="T11" fmla="*/ 3 h 20"/>
                <a:gd name="T12" fmla="*/ 4 w 20"/>
                <a:gd name="T13" fmla="*/ 0 h 20"/>
                <a:gd name="T14" fmla="*/ 20 w 20"/>
                <a:gd name="T15" fmla="*/ 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0">
                  <a:moveTo>
                    <a:pt x="20" y="0"/>
                  </a:moveTo>
                  <a:cubicBezTo>
                    <a:pt x="20" y="5"/>
                    <a:pt x="20" y="11"/>
                    <a:pt x="20" y="16"/>
                  </a:cubicBezTo>
                  <a:cubicBezTo>
                    <a:pt x="20" y="19"/>
                    <a:pt x="19" y="20"/>
                    <a:pt x="17" y="20"/>
                  </a:cubicBezTo>
                  <a:cubicBezTo>
                    <a:pt x="12" y="20"/>
                    <a:pt x="8" y="20"/>
                    <a:pt x="4" y="20"/>
                  </a:cubicBezTo>
                  <a:cubicBezTo>
                    <a:pt x="1" y="20"/>
                    <a:pt x="0" y="19"/>
                    <a:pt x="0" y="16"/>
                  </a:cubicBezTo>
                  <a:cubicBezTo>
                    <a:pt x="0" y="12"/>
                    <a:pt x="0" y="8"/>
                    <a:pt x="0" y="3"/>
                  </a:cubicBezTo>
                  <a:cubicBezTo>
                    <a:pt x="0" y="1"/>
                    <a:pt x="1" y="0"/>
                    <a:pt x="4" y="0"/>
                  </a:cubicBezTo>
                  <a:cubicBezTo>
                    <a:pt x="9" y="0"/>
                    <a:pt x="14"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grpSp>
          <p:nvGrpSpPr>
            <p:cNvPr id="18" name="组合 17"/>
            <p:cNvGrpSpPr/>
            <p:nvPr userDrawn="1"/>
          </p:nvGrpSpPr>
          <p:grpSpPr>
            <a:xfrm>
              <a:off x="745218" y="4264103"/>
              <a:ext cx="346075" cy="561975"/>
              <a:chOff x="745218" y="4264103"/>
              <a:chExt cx="346075" cy="561975"/>
            </a:xfrm>
            <a:grpFill/>
          </p:grpSpPr>
          <p:sp>
            <p:nvSpPr>
              <p:cNvPr id="237" name="Freeform 27"/>
              <p:cNvSpPr/>
              <p:nvPr/>
            </p:nvSpPr>
            <p:spPr bwMode="auto">
              <a:xfrm>
                <a:off x="745218" y="4333953"/>
                <a:ext cx="346075" cy="492125"/>
              </a:xfrm>
              <a:custGeom>
                <a:avLst/>
                <a:gdLst>
                  <a:gd name="T0" fmla="*/ 3 w 54"/>
                  <a:gd name="T1" fmla="*/ 55 h 77"/>
                  <a:gd name="T2" fmla="*/ 11 w 54"/>
                  <a:gd name="T3" fmla="*/ 55 h 77"/>
                  <a:gd name="T4" fmla="*/ 11 w 54"/>
                  <a:gd name="T5" fmla="*/ 62 h 77"/>
                  <a:gd name="T6" fmla="*/ 14 w 54"/>
                  <a:gd name="T7" fmla="*/ 66 h 77"/>
                  <a:gd name="T8" fmla="*/ 18 w 54"/>
                  <a:gd name="T9" fmla="*/ 66 h 77"/>
                  <a:gd name="T10" fmla="*/ 22 w 54"/>
                  <a:gd name="T11" fmla="*/ 62 h 77"/>
                  <a:gd name="T12" fmla="*/ 22 w 54"/>
                  <a:gd name="T13" fmla="*/ 55 h 77"/>
                  <a:gd name="T14" fmla="*/ 33 w 54"/>
                  <a:gd name="T15" fmla="*/ 55 h 77"/>
                  <a:gd name="T16" fmla="*/ 33 w 54"/>
                  <a:gd name="T17" fmla="*/ 73 h 77"/>
                  <a:gd name="T18" fmla="*/ 36 w 54"/>
                  <a:gd name="T19" fmla="*/ 77 h 77"/>
                  <a:gd name="T20" fmla="*/ 40 w 54"/>
                  <a:gd name="T21" fmla="*/ 77 h 77"/>
                  <a:gd name="T22" fmla="*/ 43 w 54"/>
                  <a:gd name="T23" fmla="*/ 73 h 77"/>
                  <a:gd name="T24" fmla="*/ 43 w 54"/>
                  <a:gd name="T25" fmla="*/ 55 h 77"/>
                  <a:gd name="T26" fmla="*/ 51 w 54"/>
                  <a:gd name="T27" fmla="*/ 55 h 77"/>
                  <a:gd name="T28" fmla="*/ 54 w 54"/>
                  <a:gd name="T29" fmla="*/ 51 h 77"/>
                  <a:gd name="T30" fmla="*/ 54 w 54"/>
                  <a:gd name="T31" fmla="*/ 4 h 77"/>
                  <a:gd name="T32" fmla="*/ 51 w 54"/>
                  <a:gd name="T33" fmla="*/ 0 h 77"/>
                  <a:gd name="T34" fmla="*/ 43 w 54"/>
                  <a:gd name="T35" fmla="*/ 0 h 77"/>
                  <a:gd name="T36" fmla="*/ 43 w 54"/>
                  <a:gd name="T37" fmla="*/ 11 h 77"/>
                  <a:gd name="T38" fmla="*/ 33 w 54"/>
                  <a:gd name="T39" fmla="*/ 11 h 77"/>
                  <a:gd name="T40" fmla="*/ 33 w 54"/>
                  <a:gd name="T41" fmla="*/ 22 h 77"/>
                  <a:gd name="T42" fmla="*/ 43 w 54"/>
                  <a:gd name="T43" fmla="*/ 22 h 77"/>
                  <a:gd name="T44" fmla="*/ 43 w 54"/>
                  <a:gd name="T45" fmla="*/ 33 h 77"/>
                  <a:gd name="T46" fmla="*/ 33 w 54"/>
                  <a:gd name="T47" fmla="*/ 33 h 77"/>
                  <a:gd name="T48" fmla="*/ 33 w 54"/>
                  <a:gd name="T49" fmla="*/ 22 h 77"/>
                  <a:gd name="T50" fmla="*/ 22 w 54"/>
                  <a:gd name="T51" fmla="*/ 22 h 77"/>
                  <a:gd name="T52" fmla="*/ 22 w 54"/>
                  <a:gd name="T53" fmla="*/ 33 h 77"/>
                  <a:gd name="T54" fmla="*/ 11 w 54"/>
                  <a:gd name="T55" fmla="*/ 33 h 77"/>
                  <a:gd name="T56" fmla="*/ 11 w 54"/>
                  <a:gd name="T57" fmla="*/ 22 h 77"/>
                  <a:gd name="T58" fmla="*/ 22 w 54"/>
                  <a:gd name="T59" fmla="*/ 22 h 77"/>
                  <a:gd name="T60" fmla="*/ 22 w 54"/>
                  <a:gd name="T61" fmla="*/ 11 h 77"/>
                  <a:gd name="T62" fmla="*/ 11 w 54"/>
                  <a:gd name="T63" fmla="*/ 11 h 77"/>
                  <a:gd name="T64" fmla="*/ 11 w 54"/>
                  <a:gd name="T65" fmla="*/ 0 h 77"/>
                  <a:gd name="T66" fmla="*/ 3 w 54"/>
                  <a:gd name="T67" fmla="*/ 0 h 77"/>
                  <a:gd name="T68" fmla="*/ 0 w 54"/>
                  <a:gd name="T69" fmla="*/ 4 h 77"/>
                  <a:gd name="T70" fmla="*/ 0 w 54"/>
                  <a:gd name="T71" fmla="*/ 51 h 77"/>
                  <a:gd name="T72" fmla="*/ 3 w 54"/>
                  <a:gd name="T73" fmla="*/ 5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 h="77">
                    <a:moveTo>
                      <a:pt x="3" y="55"/>
                    </a:moveTo>
                    <a:cubicBezTo>
                      <a:pt x="6" y="55"/>
                      <a:pt x="8" y="55"/>
                      <a:pt x="11" y="55"/>
                    </a:cubicBezTo>
                    <a:cubicBezTo>
                      <a:pt x="11" y="57"/>
                      <a:pt x="11" y="60"/>
                      <a:pt x="11" y="62"/>
                    </a:cubicBezTo>
                    <a:cubicBezTo>
                      <a:pt x="11" y="65"/>
                      <a:pt x="12" y="66"/>
                      <a:pt x="14" y="66"/>
                    </a:cubicBezTo>
                    <a:cubicBezTo>
                      <a:pt x="16" y="66"/>
                      <a:pt x="17" y="66"/>
                      <a:pt x="18" y="66"/>
                    </a:cubicBezTo>
                    <a:cubicBezTo>
                      <a:pt x="21" y="66"/>
                      <a:pt x="22" y="65"/>
                      <a:pt x="22" y="62"/>
                    </a:cubicBezTo>
                    <a:cubicBezTo>
                      <a:pt x="22" y="60"/>
                      <a:pt x="22" y="57"/>
                      <a:pt x="22" y="55"/>
                    </a:cubicBezTo>
                    <a:cubicBezTo>
                      <a:pt x="25" y="55"/>
                      <a:pt x="29" y="55"/>
                      <a:pt x="33" y="55"/>
                    </a:cubicBezTo>
                    <a:cubicBezTo>
                      <a:pt x="33" y="61"/>
                      <a:pt x="33" y="67"/>
                      <a:pt x="33" y="73"/>
                    </a:cubicBezTo>
                    <a:cubicBezTo>
                      <a:pt x="33" y="76"/>
                      <a:pt x="34" y="77"/>
                      <a:pt x="36" y="77"/>
                    </a:cubicBezTo>
                    <a:cubicBezTo>
                      <a:pt x="37" y="77"/>
                      <a:pt x="39" y="77"/>
                      <a:pt x="40" y="77"/>
                    </a:cubicBezTo>
                    <a:cubicBezTo>
                      <a:pt x="42" y="77"/>
                      <a:pt x="43" y="76"/>
                      <a:pt x="43" y="73"/>
                    </a:cubicBezTo>
                    <a:cubicBezTo>
                      <a:pt x="43" y="67"/>
                      <a:pt x="43" y="61"/>
                      <a:pt x="43" y="55"/>
                    </a:cubicBezTo>
                    <a:cubicBezTo>
                      <a:pt x="46" y="55"/>
                      <a:pt x="48" y="55"/>
                      <a:pt x="51" y="55"/>
                    </a:cubicBezTo>
                    <a:cubicBezTo>
                      <a:pt x="53" y="55"/>
                      <a:pt x="54" y="54"/>
                      <a:pt x="54" y="51"/>
                    </a:cubicBezTo>
                    <a:cubicBezTo>
                      <a:pt x="54" y="35"/>
                      <a:pt x="54" y="20"/>
                      <a:pt x="54" y="4"/>
                    </a:cubicBezTo>
                    <a:cubicBezTo>
                      <a:pt x="54" y="1"/>
                      <a:pt x="53" y="0"/>
                      <a:pt x="51" y="0"/>
                    </a:cubicBezTo>
                    <a:cubicBezTo>
                      <a:pt x="48" y="0"/>
                      <a:pt x="46" y="0"/>
                      <a:pt x="43" y="0"/>
                    </a:cubicBezTo>
                    <a:cubicBezTo>
                      <a:pt x="43" y="4"/>
                      <a:pt x="43" y="8"/>
                      <a:pt x="43" y="11"/>
                    </a:cubicBezTo>
                    <a:cubicBezTo>
                      <a:pt x="40" y="11"/>
                      <a:pt x="36" y="11"/>
                      <a:pt x="33" y="11"/>
                    </a:cubicBezTo>
                    <a:cubicBezTo>
                      <a:pt x="33" y="15"/>
                      <a:pt x="33" y="19"/>
                      <a:pt x="33" y="22"/>
                    </a:cubicBezTo>
                    <a:cubicBezTo>
                      <a:pt x="36" y="22"/>
                      <a:pt x="40" y="22"/>
                      <a:pt x="43" y="22"/>
                    </a:cubicBezTo>
                    <a:cubicBezTo>
                      <a:pt x="43" y="26"/>
                      <a:pt x="43" y="29"/>
                      <a:pt x="43" y="33"/>
                    </a:cubicBezTo>
                    <a:cubicBezTo>
                      <a:pt x="40" y="33"/>
                      <a:pt x="36" y="33"/>
                      <a:pt x="33" y="33"/>
                    </a:cubicBezTo>
                    <a:cubicBezTo>
                      <a:pt x="33" y="29"/>
                      <a:pt x="33" y="26"/>
                      <a:pt x="33" y="22"/>
                    </a:cubicBezTo>
                    <a:cubicBezTo>
                      <a:pt x="29" y="22"/>
                      <a:pt x="25" y="22"/>
                      <a:pt x="22" y="22"/>
                    </a:cubicBezTo>
                    <a:cubicBezTo>
                      <a:pt x="22" y="26"/>
                      <a:pt x="22" y="29"/>
                      <a:pt x="22" y="33"/>
                    </a:cubicBezTo>
                    <a:cubicBezTo>
                      <a:pt x="18" y="33"/>
                      <a:pt x="14" y="33"/>
                      <a:pt x="11" y="33"/>
                    </a:cubicBezTo>
                    <a:cubicBezTo>
                      <a:pt x="11" y="29"/>
                      <a:pt x="11" y="26"/>
                      <a:pt x="11" y="22"/>
                    </a:cubicBezTo>
                    <a:cubicBezTo>
                      <a:pt x="14" y="22"/>
                      <a:pt x="18" y="22"/>
                      <a:pt x="22" y="22"/>
                    </a:cubicBezTo>
                    <a:cubicBezTo>
                      <a:pt x="22" y="19"/>
                      <a:pt x="22" y="15"/>
                      <a:pt x="22" y="11"/>
                    </a:cubicBezTo>
                    <a:cubicBezTo>
                      <a:pt x="18" y="11"/>
                      <a:pt x="14" y="11"/>
                      <a:pt x="11" y="11"/>
                    </a:cubicBezTo>
                    <a:cubicBezTo>
                      <a:pt x="11" y="8"/>
                      <a:pt x="11" y="4"/>
                      <a:pt x="11" y="0"/>
                    </a:cubicBezTo>
                    <a:cubicBezTo>
                      <a:pt x="8" y="0"/>
                      <a:pt x="6" y="0"/>
                      <a:pt x="3" y="0"/>
                    </a:cubicBezTo>
                    <a:cubicBezTo>
                      <a:pt x="1" y="0"/>
                      <a:pt x="0" y="1"/>
                      <a:pt x="0" y="4"/>
                    </a:cubicBezTo>
                    <a:cubicBezTo>
                      <a:pt x="0" y="20"/>
                      <a:pt x="0" y="35"/>
                      <a:pt x="0" y="51"/>
                    </a:cubicBezTo>
                    <a:cubicBezTo>
                      <a:pt x="0" y="54"/>
                      <a:pt x="1" y="55"/>
                      <a:pt x="3"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38" name="Freeform 28"/>
              <p:cNvSpPr/>
              <p:nvPr/>
            </p:nvSpPr>
            <p:spPr bwMode="auto">
              <a:xfrm>
                <a:off x="816656" y="4264103"/>
                <a:ext cx="203200" cy="139700"/>
              </a:xfrm>
              <a:custGeom>
                <a:avLst/>
                <a:gdLst>
                  <a:gd name="T0" fmla="*/ 0 w 32"/>
                  <a:gd name="T1" fmla="*/ 4 h 22"/>
                  <a:gd name="T2" fmla="*/ 0 w 32"/>
                  <a:gd name="T3" fmla="*/ 11 h 22"/>
                  <a:gd name="T4" fmla="*/ 11 w 32"/>
                  <a:gd name="T5" fmla="*/ 11 h 22"/>
                  <a:gd name="T6" fmla="*/ 11 w 32"/>
                  <a:gd name="T7" fmla="*/ 22 h 22"/>
                  <a:gd name="T8" fmla="*/ 22 w 32"/>
                  <a:gd name="T9" fmla="*/ 22 h 22"/>
                  <a:gd name="T10" fmla="*/ 22 w 32"/>
                  <a:gd name="T11" fmla="*/ 11 h 22"/>
                  <a:gd name="T12" fmla="*/ 32 w 32"/>
                  <a:gd name="T13" fmla="*/ 11 h 22"/>
                  <a:gd name="T14" fmla="*/ 32 w 32"/>
                  <a:gd name="T15" fmla="*/ 4 h 22"/>
                  <a:gd name="T16" fmla="*/ 29 w 32"/>
                  <a:gd name="T17" fmla="*/ 0 h 22"/>
                  <a:gd name="T18" fmla="*/ 3 w 32"/>
                  <a:gd name="T19" fmla="*/ 0 h 22"/>
                  <a:gd name="T20" fmla="*/ 0 w 32"/>
                  <a:gd name="T21"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2">
                    <a:moveTo>
                      <a:pt x="0" y="4"/>
                    </a:moveTo>
                    <a:cubicBezTo>
                      <a:pt x="0" y="7"/>
                      <a:pt x="0" y="9"/>
                      <a:pt x="0" y="11"/>
                    </a:cubicBezTo>
                    <a:cubicBezTo>
                      <a:pt x="3" y="11"/>
                      <a:pt x="7" y="11"/>
                      <a:pt x="11" y="11"/>
                    </a:cubicBezTo>
                    <a:cubicBezTo>
                      <a:pt x="11" y="15"/>
                      <a:pt x="11" y="19"/>
                      <a:pt x="11" y="22"/>
                    </a:cubicBezTo>
                    <a:cubicBezTo>
                      <a:pt x="14" y="22"/>
                      <a:pt x="18" y="22"/>
                      <a:pt x="22" y="22"/>
                    </a:cubicBezTo>
                    <a:cubicBezTo>
                      <a:pt x="22" y="19"/>
                      <a:pt x="22" y="15"/>
                      <a:pt x="22" y="11"/>
                    </a:cubicBezTo>
                    <a:cubicBezTo>
                      <a:pt x="25" y="11"/>
                      <a:pt x="29" y="11"/>
                      <a:pt x="32" y="11"/>
                    </a:cubicBezTo>
                    <a:cubicBezTo>
                      <a:pt x="32" y="9"/>
                      <a:pt x="32" y="7"/>
                      <a:pt x="32" y="4"/>
                    </a:cubicBezTo>
                    <a:cubicBezTo>
                      <a:pt x="32" y="2"/>
                      <a:pt x="31" y="0"/>
                      <a:pt x="29" y="0"/>
                    </a:cubicBezTo>
                    <a:cubicBezTo>
                      <a:pt x="20" y="0"/>
                      <a:pt x="12" y="0"/>
                      <a:pt x="3" y="0"/>
                    </a:cubicBezTo>
                    <a:cubicBezTo>
                      <a:pt x="1"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39" name="Line 29"/>
              <p:cNvSpPr>
                <a:spLocks noChangeShapeType="1"/>
              </p:cNvSpPr>
              <p:nvPr/>
            </p:nvSpPr>
            <p:spPr bwMode="auto">
              <a:xfrm>
                <a:off x="1019856" y="4684791"/>
                <a:ext cx="0" cy="0"/>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40" name="Line 30"/>
              <p:cNvSpPr>
                <a:spLocks noChangeShapeType="1"/>
              </p:cNvSpPr>
              <p:nvPr/>
            </p:nvSpPr>
            <p:spPr bwMode="auto">
              <a:xfrm>
                <a:off x="1019856" y="4684791"/>
                <a:ext cx="0" cy="0"/>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grpSp>
        <p:sp>
          <p:nvSpPr>
            <p:cNvPr id="19" name="Freeform 31"/>
            <p:cNvSpPr/>
            <p:nvPr/>
          </p:nvSpPr>
          <p:spPr bwMode="auto">
            <a:xfrm>
              <a:off x="5090206" y="4513341"/>
              <a:ext cx="63500" cy="127000"/>
            </a:xfrm>
            <a:custGeom>
              <a:avLst/>
              <a:gdLst>
                <a:gd name="T0" fmla="*/ 10 w 10"/>
                <a:gd name="T1" fmla="*/ 18 h 20"/>
                <a:gd name="T2" fmla="*/ 10 w 10"/>
                <a:gd name="T3" fmla="*/ 19 h 20"/>
                <a:gd name="T4" fmla="*/ 9 w 10"/>
                <a:gd name="T5" fmla="*/ 20 h 20"/>
                <a:gd name="T6" fmla="*/ 2 w 10"/>
                <a:gd name="T7" fmla="*/ 20 h 20"/>
                <a:gd name="T8" fmla="*/ 1 w 10"/>
                <a:gd name="T9" fmla="*/ 19 h 20"/>
                <a:gd name="T10" fmla="*/ 0 w 10"/>
                <a:gd name="T11" fmla="*/ 18 h 20"/>
                <a:gd name="T12" fmla="*/ 0 w 10"/>
                <a:gd name="T13" fmla="*/ 2 h 20"/>
                <a:gd name="T14" fmla="*/ 1 w 10"/>
                <a:gd name="T15" fmla="*/ 1 h 20"/>
                <a:gd name="T16" fmla="*/ 2 w 10"/>
                <a:gd name="T17" fmla="*/ 0 h 20"/>
                <a:gd name="T18" fmla="*/ 10 w 10"/>
                <a:gd name="T19" fmla="*/ 0 h 20"/>
                <a:gd name="T20" fmla="*/ 10 w 10"/>
                <a:gd name="T21" fmla="*/ 1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20">
                  <a:moveTo>
                    <a:pt x="10" y="18"/>
                  </a:moveTo>
                  <a:cubicBezTo>
                    <a:pt x="10" y="19"/>
                    <a:pt x="10" y="19"/>
                    <a:pt x="10" y="19"/>
                  </a:cubicBezTo>
                  <a:cubicBezTo>
                    <a:pt x="10" y="20"/>
                    <a:pt x="9" y="20"/>
                    <a:pt x="9" y="20"/>
                  </a:cubicBezTo>
                  <a:cubicBezTo>
                    <a:pt x="2" y="20"/>
                    <a:pt x="2" y="20"/>
                    <a:pt x="2" y="20"/>
                  </a:cubicBezTo>
                  <a:cubicBezTo>
                    <a:pt x="2" y="20"/>
                    <a:pt x="1" y="20"/>
                    <a:pt x="1" y="19"/>
                  </a:cubicBezTo>
                  <a:cubicBezTo>
                    <a:pt x="1" y="19"/>
                    <a:pt x="0" y="19"/>
                    <a:pt x="0" y="18"/>
                  </a:cubicBezTo>
                  <a:cubicBezTo>
                    <a:pt x="0" y="2"/>
                    <a:pt x="0" y="2"/>
                    <a:pt x="0" y="2"/>
                  </a:cubicBezTo>
                  <a:cubicBezTo>
                    <a:pt x="0" y="1"/>
                    <a:pt x="1" y="1"/>
                    <a:pt x="1" y="1"/>
                  </a:cubicBezTo>
                  <a:cubicBezTo>
                    <a:pt x="1" y="0"/>
                    <a:pt x="2" y="0"/>
                    <a:pt x="2" y="0"/>
                  </a:cubicBezTo>
                  <a:cubicBezTo>
                    <a:pt x="10" y="0"/>
                    <a:pt x="10" y="0"/>
                    <a:pt x="10" y="0"/>
                  </a:cubicBezTo>
                  <a:lnTo>
                    <a:pt x="1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0" name="Freeform 32"/>
            <p:cNvSpPr/>
            <p:nvPr/>
          </p:nvSpPr>
          <p:spPr bwMode="auto">
            <a:xfrm>
              <a:off x="5479143" y="4513341"/>
              <a:ext cx="65088" cy="127000"/>
            </a:xfrm>
            <a:custGeom>
              <a:avLst/>
              <a:gdLst>
                <a:gd name="T0" fmla="*/ 10 w 10"/>
                <a:gd name="T1" fmla="*/ 18 h 20"/>
                <a:gd name="T2" fmla="*/ 9 w 10"/>
                <a:gd name="T3" fmla="*/ 19 h 20"/>
                <a:gd name="T4" fmla="*/ 8 w 10"/>
                <a:gd name="T5" fmla="*/ 20 h 20"/>
                <a:gd name="T6" fmla="*/ 1 w 10"/>
                <a:gd name="T7" fmla="*/ 20 h 20"/>
                <a:gd name="T8" fmla="*/ 0 w 10"/>
                <a:gd name="T9" fmla="*/ 19 h 20"/>
                <a:gd name="T10" fmla="*/ 0 w 10"/>
                <a:gd name="T11" fmla="*/ 18 h 20"/>
                <a:gd name="T12" fmla="*/ 0 w 10"/>
                <a:gd name="T13" fmla="*/ 0 h 20"/>
                <a:gd name="T14" fmla="*/ 8 w 10"/>
                <a:gd name="T15" fmla="*/ 0 h 20"/>
                <a:gd name="T16" fmla="*/ 9 w 10"/>
                <a:gd name="T17" fmla="*/ 1 h 20"/>
                <a:gd name="T18" fmla="*/ 10 w 10"/>
                <a:gd name="T19" fmla="*/ 2 h 20"/>
                <a:gd name="T20" fmla="*/ 10 w 10"/>
                <a:gd name="T21" fmla="*/ 1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20">
                  <a:moveTo>
                    <a:pt x="10" y="18"/>
                  </a:moveTo>
                  <a:cubicBezTo>
                    <a:pt x="10" y="19"/>
                    <a:pt x="9" y="19"/>
                    <a:pt x="9" y="19"/>
                  </a:cubicBezTo>
                  <a:cubicBezTo>
                    <a:pt x="9" y="20"/>
                    <a:pt x="8" y="20"/>
                    <a:pt x="8" y="20"/>
                  </a:cubicBezTo>
                  <a:cubicBezTo>
                    <a:pt x="1" y="20"/>
                    <a:pt x="1" y="20"/>
                    <a:pt x="1" y="20"/>
                  </a:cubicBezTo>
                  <a:cubicBezTo>
                    <a:pt x="1" y="20"/>
                    <a:pt x="0" y="20"/>
                    <a:pt x="0" y="19"/>
                  </a:cubicBezTo>
                  <a:cubicBezTo>
                    <a:pt x="0" y="19"/>
                    <a:pt x="0" y="19"/>
                    <a:pt x="0" y="18"/>
                  </a:cubicBezTo>
                  <a:cubicBezTo>
                    <a:pt x="0" y="0"/>
                    <a:pt x="0" y="0"/>
                    <a:pt x="0" y="0"/>
                  </a:cubicBezTo>
                  <a:cubicBezTo>
                    <a:pt x="8" y="0"/>
                    <a:pt x="8" y="0"/>
                    <a:pt x="8" y="0"/>
                  </a:cubicBezTo>
                  <a:cubicBezTo>
                    <a:pt x="8" y="0"/>
                    <a:pt x="9" y="0"/>
                    <a:pt x="9" y="1"/>
                  </a:cubicBezTo>
                  <a:cubicBezTo>
                    <a:pt x="9" y="1"/>
                    <a:pt x="10" y="1"/>
                    <a:pt x="10" y="2"/>
                  </a:cubicBezTo>
                  <a:lnTo>
                    <a:pt x="1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1" name="Freeform 33"/>
            <p:cNvSpPr/>
            <p:nvPr/>
          </p:nvSpPr>
          <p:spPr bwMode="auto">
            <a:xfrm>
              <a:off x="5160056" y="4448253"/>
              <a:ext cx="63500" cy="65088"/>
            </a:xfrm>
            <a:custGeom>
              <a:avLst/>
              <a:gdLst>
                <a:gd name="T0" fmla="*/ 10 w 10"/>
                <a:gd name="T1" fmla="*/ 8 h 10"/>
                <a:gd name="T2" fmla="*/ 9 w 10"/>
                <a:gd name="T3" fmla="*/ 9 h 10"/>
                <a:gd name="T4" fmla="*/ 8 w 10"/>
                <a:gd name="T5" fmla="*/ 10 h 10"/>
                <a:gd name="T6" fmla="*/ 0 w 10"/>
                <a:gd name="T7" fmla="*/ 10 h 10"/>
                <a:gd name="T8" fmla="*/ 0 w 10"/>
                <a:gd name="T9" fmla="*/ 2 h 10"/>
                <a:gd name="T10" fmla="*/ 0 w 10"/>
                <a:gd name="T11" fmla="*/ 1 h 10"/>
                <a:gd name="T12" fmla="*/ 1 w 10"/>
                <a:gd name="T13" fmla="*/ 0 h 10"/>
                <a:gd name="T14" fmla="*/ 10 w 10"/>
                <a:gd name="T15" fmla="*/ 0 h 10"/>
                <a:gd name="T16" fmla="*/ 10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10" y="8"/>
                  </a:moveTo>
                  <a:cubicBezTo>
                    <a:pt x="10" y="9"/>
                    <a:pt x="9" y="9"/>
                    <a:pt x="9" y="9"/>
                  </a:cubicBezTo>
                  <a:cubicBezTo>
                    <a:pt x="9" y="10"/>
                    <a:pt x="8" y="10"/>
                    <a:pt x="8" y="10"/>
                  </a:cubicBezTo>
                  <a:cubicBezTo>
                    <a:pt x="0" y="10"/>
                    <a:pt x="0" y="10"/>
                    <a:pt x="0" y="10"/>
                  </a:cubicBezTo>
                  <a:cubicBezTo>
                    <a:pt x="0" y="2"/>
                    <a:pt x="0" y="2"/>
                    <a:pt x="0" y="2"/>
                  </a:cubicBezTo>
                  <a:cubicBezTo>
                    <a:pt x="0" y="1"/>
                    <a:pt x="0" y="1"/>
                    <a:pt x="0" y="1"/>
                  </a:cubicBezTo>
                  <a:cubicBezTo>
                    <a:pt x="1" y="0"/>
                    <a:pt x="1" y="0"/>
                    <a:pt x="1" y="0"/>
                  </a:cubicBezTo>
                  <a:cubicBezTo>
                    <a:pt x="10" y="0"/>
                    <a:pt x="10" y="0"/>
                    <a:pt x="10" y="0"/>
                  </a:cubicBezTo>
                  <a:lnTo>
                    <a:pt x="1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2" name="Freeform 34"/>
            <p:cNvSpPr/>
            <p:nvPr/>
          </p:nvSpPr>
          <p:spPr bwMode="auto">
            <a:xfrm>
              <a:off x="5415643" y="4448253"/>
              <a:ext cx="63500" cy="65088"/>
            </a:xfrm>
            <a:custGeom>
              <a:avLst/>
              <a:gdLst>
                <a:gd name="T0" fmla="*/ 10 w 10"/>
                <a:gd name="T1" fmla="*/ 10 h 10"/>
                <a:gd name="T2" fmla="*/ 1 w 10"/>
                <a:gd name="T3" fmla="*/ 10 h 10"/>
                <a:gd name="T4" fmla="*/ 0 w 10"/>
                <a:gd name="T5" fmla="*/ 9 h 10"/>
                <a:gd name="T6" fmla="*/ 0 w 10"/>
                <a:gd name="T7" fmla="*/ 8 h 10"/>
                <a:gd name="T8" fmla="*/ 0 w 10"/>
                <a:gd name="T9" fmla="*/ 0 h 10"/>
                <a:gd name="T10" fmla="*/ 8 w 10"/>
                <a:gd name="T11" fmla="*/ 0 h 10"/>
                <a:gd name="T12" fmla="*/ 9 w 10"/>
                <a:gd name="T13" fmla="*/ 1 h 10"/>
                <a:gd name="T14" fmla="*/ 10 w 10"/>
                <a:gd name="T15" fmla="*/ 2 h 10"/>
                <a:gd name="T16" fmla="*/ 10 w 10"/>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10" y="10"/>
                  </a:moveTo>
                  <a:cubicBezTo>
                    <a:pt x="1" y="10"/>
                    <a:pt x="1" y="10"/>
                    <a:pt x="1" y="10"/>
                  </a:cubicBezTo>
                  <a:cubicBezTo>
                    <a:pt x="1" y="10"/>
                    <a:pt x="0" y="10"/>
                    <a:pt x="0" y="9"/>
                  </a:cubicBezTo>
                  <a:cubicBezTo>
                    <a:pt x="0" y="9"/>
                    <a:pt x="0" y="9"/>
                    <a:pt x="0" y="8"/>
                  </a:cubicBezTo>
                  <a:cubicBezTo>
                    <a:pt x="0" y="0"/>
                    <a:pt x="0" y="0"/>
                    <a:pt x="0" y="0"/>
                  </a:cubicBezTo>
                  <a:cubicBezTo>
                    <a:pt x="8" y="0"/>
                    <a:pt x="8" y="0"/>
                    <a:pt x="8" y="0"/>
                  </a:cubicBezTo>
                  <a:cubicBezTo>
                    <a:pt x="8" y="0"/>
                    <a:pt x="9" y="0"/>
                    <a:pt x="9" y="1"/>
                  </a:cubicBezTo>
                  <a:cubicBezTo>
                    <a:pt x="9" y="1"/>
                    <a:pt x="10" y="1"/>
                    <a:pt x="10" y="2"/>
                  </a:cubicBezTo>
                  <a:lnTo>
                    <a:pt x="1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3" name="Freeform 35"/>
            <p:cNvSpPr/>
            <p:nvPr/>
          </p:nvSpPr>
          <p:spPr bwMode="auto">
            <a:xfrm>
              <a:off x="5223556" y="4384753"/>
              <a:ext cx="185738" cy="63500"/>
            </a:xfrm>
            <a:custGeom>
              <a:avLst/>
              <a:gdLst>
                <a:gd name="T0" fmla="*/ 29 w 29"/>
                <a:gd name="T1" fmla="*/ 10 h 10"/>
                <a:gd name="T2" fmla="*/ 0 w 29"/>
                <a:gd name="T3" fmla="*/ 10 h 10"/>
                <a:gd name="T4" fmla="*/ 0 w 29"/>
                <a:gd name="T5" fmla="*/ 2 h 10"/>
                <a:gd name="T6" fmla="*/ 0 w 29"/>
                <a:gd name="T7" fmla="*/ 1 h 10"/>
                <a:gd name="T8" fmla="*/ 1 w 29"/>
                <a:gd name="T9" fmla="*/ 0 h 10"/>
                <a:gd name="T10" fmla="*/ 28 w 29"/>
                <a:gd name="T11" fmla="*/ 0 h 10"/>
                <a:gd name="T12" fmla="*/ 29 w 29"/>
                <a:gd name="T13" fmla="*/ 1 h 10"/>
                <a:gd name="T14" fmla="*/ 29 w 29"/>
                <a:gd name="T15" fmla="*/ 2 h 10"/>
                <a:gd name="T16" fmla="*/ 29 w 29"/>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0">
                  <a:moveTo>
                    <a:pt x="29" y="10"/>
                  </a:moveTo>
                  <a:cubicBezTo>
                    <a:pt x="0" y="10"/>
                    <a:pt x="0" y="10"/>
                    <a:pt x="0" y="10"/>
                  </a:cubicBezTo>
                  <a:cubicBezTo>
                    <a:pt x="0" y="2"/>
                    <a:pt x="0" y="2"/>
                    <a:pt x="0" y="2"/>
                  </a:cubicBezTo>
                  <a:cubicBezTo>
                    <a:pt x="0" y="1"/>
                    <a:pt x="0" y="1"/>
                    <a:pt x="0" y="1"/>
                  </a:cubicBezTo>
                  <a:cubicBezTo>
                    <a:pt x="0" y="0"/>
                    <a:pt x="1" y="0"/>
                    <a:pt x="1" y="0"/>
                  </a:cubicBezTo>
                  <a:cubicBezTo>
                    <a:pt x="28" y="0"/>
                    <a:pt x="28" y="0"/>
                    <a:pt x="28" y="0"/>
                  </a:cubicBezTo>
                  <a:cubicBezTo>
                    <a:pt x="28" y="0"/>
                    <a:pt x="28" y="0"/>
                    <a:pt x="29" y="1"/>
                  </a:cubicBezTo>
                  <a:cubicBezTo>
                    <a:pt x="29" y="1"/>
                    <a:pt x="29" y="1"/>
                    <a:pt x="29" y="2"/>
                  </a:cubicBezTo>
                  <a:lnTo>
                    <a:pt x="29"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4" name="Freeform 36"/>
            <p:cNvSpPr/>
            <p:nvPr/>
          </p:nvSpPr>
          <p:spPr bwMode="auto">
            <a:xfrm>
              <a:off x="5223556" y="4513341"/>
              <a:ext cx="185738" cy="127000"/>
            </a:xfrm>
            <a:custGeom>
              <a:avLst/>
              <a:gdLst>
                <a:gd name="T0" fmla="*/ 27 w 29"/>
                <a:gd name="T1" fmla="*/ 10 h 20"/>
                <a:gd name="T2" fmla="*/ 29 w 29"/>
                <a:gd name="T3" fmla="*/ 11 h 20"/>
                <a:gd name="T4" fmla="*/ 29 w 29"/>
                <a:gd name="T5" fmla="*/ 12 h 20"/>
                <a:gd name="T6" fmla="*/ 29 w 29"/>
                <a:gd name="T7" fmla="*/ 18 h 20"/>
                <a:gd name="T8" fmla="*/ 29 w 29"/>
                <a:gd name="T9" fmla="*/ 19 h 20"/>
                <a:gd name="T10" fmla="*/ 27 w 29"/>
                <a:gd name="T11" fmla="*/ 20 h 20"/>
                <a:gd name="T12" fmla="*/ 2 w 29"/>
                <a:gd name="T13" fmla="*/ 20 h 20"/>
                <a:gd name="T14" fmla="*/ 0 w 29"/>
                <a:gd name="T15" fmla="*/ 19 h 20"/>
                <a:gd name="T16" fmla="*/ 0 w 29"/>
                <a:gd name="T17" fmla="*/ 18 h 20"/>
                <a:gd name="T18" fmla="*/ 0 w 29"/>
                <a:gd name="T19" fmla="*/ 12 h 20"/>
                <a:gd name="T20" fmla="*/ 0 w 29"/>
                <a:gd name="T21" fmla="*/ 11 h 20"/>
                <a:gd name="T22" fmla="*/ 2 w 29"/>
                <a:gd name="T23" fmla="*/ 10 h 20"/>
                <a:gd name="T24" fmla="*/ 10 w 29"/>
                <a:gd name="T25" fmla="*/ 10 h 20"/>
                <a:gd name="T26" fmla="*/ 10 w 29"/>
                <a:gd name="T27" fmla="*/ 2 h 20"/>
                <a:gd name="T28" fmla="*/ 10 w 29"/>
                <a:gd name="T29" fmla="*/ 1 h 20"/>
                <a:gd name="T30" fmla="*/ 11 w 29"/>
                <a:gd name="T31" fmla="*/ 0 h 20"/>
                <a:gd name="T32" fmla="*/ 18 w 29"/>
                <a:gd name="T33" fmla="*/ 0 h 20"/>
                <a:gd name="T34" fmla="*/ 19 w 29"/>
                <a:gd name="T35" fmla="*/ 1 h 20"/>
                <a:gd name="T36" fmla="*/ 20 w 29"/>
                <a:gd name="T37" fmla="*/ 2 h 20"/>
                <a:gd name="T38" fmla="*/ 20 w 29"/>
                <a:gd name="T39" fmla="*/ 10 h 20"/>
                <a:gd name="T40" fmla="*/ 27 w 29"/>
                <a:gd name="T41"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20">
                  <a:moveTo>
                    <a:pt x="27" y="10"/>
                  </a:moveTo>
                  <a:cubicBezTo>
                    <a:pt x="28" y="10"/>
                    <a:pt x="28" y="10"/>
                    <a:pt x="29" y="11"/>
                  </a:cubicBezTo>
                  <a:cubicBezTo>
                    <a:pt x="29" y="11"/>
                    <a:pt x="29" y="11"/>
                    <a:pt x="29" y="12"/>
                  </a:cubicBezTo>
                  <a:cubicBezTo>
                    <a:pt x="29" y="18"/>
                    <a:pt x="29" y="18"/>
                    <a:pt x="29" y="18"/>
                  </a:cubicBezTo>
                  <a:cubicBezTo>
                    <a:pt x="29" y="19"/>
                    <a:pt x="29" y="19"/>
                    <a:pt x="29" y="19"/>
                  </a:cubicBezTo>
                  <a:cubicBezTo>
                    <a:pt x="28" y="20"/>
                    <a:pt x="28" y="20"/>
                    <a:pt x="27" y="20"/>
                  </a:cubicBezTo>
                  <a:cubicBezTo>
                    <a:pt x="2" y="20"/>
                    <a:pt x="2" y="20"/>
                    <a:pt x="2" y="20"/>
                  </a:cubicBezTo>
                  <a:cubicBezTo>
                    <a:pt x="1" y="20"/>
                    <a:pt x="1" y="20"/>
                    <a:pt x="0" y="19"/>
                  </a:cubicBezTo>
                  <a:cubicBezTo>
                    <a:pt x="0" y="19"/>
                    <a:pt x="0" y="19"/>
                    <a:pt x="0" y="18"/>
                  </a:cubicBezTo>
                  <a:cubicBezTo>
                    <a:pt x="0" y="12"/>
                    <a:pt x="0" y="12"/>
                    <a:pt x="0" y="12"/>
                  </a:cubicBezTo>
                  <a:cubicBezTo>
                    <a:pt x="0" y="11"/>
                    <a:pt x="0" y="11"/>
                    <a:pt x="0" y="11"/>
                  </a:cubicBezTo>
                  <a:cubicBezTo>
                    <a:pt x="1" y="10"/>
                    <a:pt x="1" y="10"/>
                    <a:pt x="2" y="10"/>
                  </a:cubicBezTo>
                  <a:cubicBezTo>
                    <a:pt x="10" y="10"/>
                    <a:pt x="10" y="10"/>
                    <a:pt x="10" y="10"/>
                  </a:cubicBezTo>
                  <a:cubicBezTo>
                    <a:pt x="10" y="2"/>
                    <a:pt x="10" y="2"/>
                    <a:pt x="10" y="2"/>
                  </a:cubicBezTo>
                  <a:cubicBezTo>
                    <a:pt x="10" y="1"/>
                    <a:pt x="10" y="1"/>
                    <a:pt x="10" y="1"/>
                  </a:cubicBezTo>
                  <a:cubicBezTo>
                    <a:pt x="10" y="0"/>
                    <a:pt x="11" y="0"/>
                    <a:pt x="11" y="0"/>
                  </a:cubicBezTo>
                  <a:cubicBezTo>
                    <a:pt x="18" y="0"/>
                    <a:pt x="18" y="0"/>
                    <a:pt x="18" y="0"/>
                  </a:cubicBezTo>
                  <a:cubicBezTo>
                    <a:pt x="18" y="0"/>
                    <a:pt x="19" y="0"/>
                    <a:pt x="19" y="1"/>
                  </a:cubicBezTo>
                  <a:cubicBezTo>
                    <a:pt x="19" y="1"/>
                    <a:pt x="20" y="1"/>
                    <a:pt x="20" y="2"/>
                  </a:cubicBezTo>
                  <a:cubicBezTo>
                    <a:pt x="20" y="10"/>
                    <a:pt x="20" y="10"/>
                    <a:pt x="20" y="10"/>
                  </a:cubicBezTo>
                  <a:lnTo>
                    <a:pt x="27"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5" name="Freeform 37"/>
            <p:cNvSpPr/>
            <p:nvPr/>
          </p:nvSpPr>
          <p:spPr bwMode="auto">
            <a:xfrm>
              <a:off x="3697968" y="4289503"/>
              <a:ext cx="190500" cy="63500"/>
            </a:xfrm>
            <a:custGeom>
              <a:avLst/>
              <a:gdLst>
                <a:gd name="T0" fmla="*/ 27 w 30"/>
                <a:gd name="T1" fmla="*/ 0 h 10"/>
                <a:gd name="T2" fmla="*/ 3 w 30"/>
                <a:gd name="T3" fmla="*/ 0 h 10"/>
                <a:gd name="T4" fmla="*/ 0 w 30"/>
                <a:gd name="T5" fmla="*/ 4 h 10"/>
                <a:gd name="T6" fmla="*/ 0 w 30"/>
                <a:gd name="T7" fmla="*/ 10 h 10"/>
                <a:gd name="T8" fmla="*/ 30 w 30"/>
                <a:gd name="T9" fmla="*/ 10 h 10"/>
                <a:gd name="T10" fmla="*/ 30 w 30"/>
                <a:gd name="T11" fmla="*/ 4 h 10"/>
                <a:gd name="T12" fmla="*/ 27 w 3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7" y="0"/>
                  </a:moveTo>
                  <a:cubicBezTo>
                    <a:pt x="19" y="0"/>
                    <a:pt x="11" y="0"/>
                    <a:pt x="3" y="0"/>
                  </a:cubicBezTo>
                  <a:cubicBezTo>
                    <a:pt x="2" y="0"/>
                    <a:pt x="0" y="2"/>
                    <a:pt x="0" y="4"/>
                  </a:cubicBezTo>
                  <a:cubicBezTo>
                    <a:pt x="0" y="6"/>
                    <a:pt x="0" y="8"/>
                    <a:pt x="0" y="10"/>
                  </a:cubicBezTo>
                  <a:cubicBezTo>
                    <a:pt x="10" y="10"/>
                    <a:pt x="20" y="10"/>
                    <a:pt x="30" y="10"/>
                  </a:cubicBezTo>
                  <a:cubicBezTo>
                    <a:pt x="30" y="8"/>
                    <a:pt x="30" y="6"/>
                    <a:pt x="30" y="4"/>
                  </a:cubicBezTo>
                  <a:cubicBezTo>
                    <a:pt x="30" y="2"/>
                    <a:pt x="28" y="0"/>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6" name="Freeform 38"/>
            <p:cNvSpPr/>
            <p:nvPr/>
          </p:nvSpPr>
          <p:spPr bwMode="auto">
            <a:xfrm>
              <a:off x="3697968" y="4608591"/>
              <a:ext cx="190500" cy="192088"/>
            </a:xfrm>
            <a:custGeom>
              <a:avLst/>
              <a:gdLst>
                <a:gd name="T0" fmla="*/ 3 w 30"/>
                <a:gd name="T1" fmla="*/ 20 h 30"/>
                <a:gd name="T2" fmla="*/ 0 w 30"/>
                <a:gd name="T3" fmla="*/ 23 h 30"/>
                <a:gd name="T4" fmla="*/ 0 w 30"/>
                <a:gd name="T5" fmla="*/ 27 h 30"/>
                <a:gd name="T6" fmla="*/ 3 w 30"/>
                <a:gd name="T7" fmla="*/ 30 h 30"/>
                <a:gd name="T8" fmla="*/ 27 w 30"/>
                <a:gd name="T9" fmla="*/ 30 h 30"/>
                <a:gd name="T10" fmla="*/ 30 w 30"/>
                <a:gd name="T11" fmla="*/ 27 h 30"/>
                <a:gd name="T12" fmla="*/ 30 w 30"/>
                <a:gd name="T13" fmla="*/ 23 h 30"/>
                <a:gd name="T14" fmla="*/ 27 w 30"/>
                <a:gd name="T15" fmla="*/ 20 h 30"/>
                <a:gd name="T16" fmla="*/ 20 w 30"/>
                <a:gd name="T17" fmla="*/ 20 h 30"/>
                <a:gd name="T18" fmla="*/ 20 w 30"/>
                <a:gd name="T19" fmla="*/ 10 h 30"/>
                <a:gd name="T20" fmla="*/ 27 w 30"/>
                <a:gd name="T21" fmla="*/ 10 h 30"/>
                <a:gd name="T22" fmla="*/ 30 w 30"/>
                <a:gd name="T23" fmla="*/ 7 h 30"/>
                <a:gd name="T24" fmla="*/ 30 w 30"/>
                <a:gd name="T25" fmla="*/ 0 h 30"/>
                <a:gd name="T26" fmla="*/ 0 w 30"/>
                <a:gd name="T27" fmla="*/ 0 h 30"/>
                <a:gd name="T28" fmla="*/ 0 w 30"/>
                <a:gd name="T29" fmla="*/ 7 h 30"/>
                <a:gd name="T30" fmla="*/ 3 w 30"/>
                <a:gd name="T31" fmla="*/ 10 h 30"/>
                <a:gd name="T32" fmla="*/ 10 w 30"/>
                <a:gd name="T33" fmla="*/ 10 h 30"/>
                <a:gd name="T34" fmla="*/ 10 w 30"/>
                <a:gd name="T35" fmla="*/ 20 h 30"/>
                <a:gd name="T36" fmla="*/ 3 w 30"/>
                <a:gd name="T37"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 h="30">
                  <a:moveTo>
                    <a:pt x="3" y="20"/>
                  </a:moveTo>
                  <a:cubicBezTo>
                    <a:pt x="2" y="20"/>
                    <a:pt x="0" y="21"/>
                    <a:pt x="0" y="23"/>
                  </a:cubicBezTo>
                  <a:cubicBezTo>
                    <a:pt x="0" y="24"/>
                    <a:pt x="0" y="25"/>
                    <a:pt x="0" y="27"/>
                  </a:cubicBezTo>
                  <a:cubicBezTo>
                    <a:pt x="0" y="28"/>
                    <a:pt x="2" y="30"/>
                    <a:pt x="3" y="30"/>
                  </a:cubicBezTo>
                  <a:cubicBezTo>
                    <a:pt x="11" y="30"/>
                    <a:pt x="19" y="30"/>
                    <a:pt x="27" y="30"/>
                  </a:cubicBezTo>
                  <a:cubicBezTo>
                    <a:pt x="28" y="30"/>
                    <a:pt x="30" y="28"/>
                    <a:pt x="30" y="27"/>
                  </a:cubicBezTo>
                  <a:cubicBezTo>
                    <a:pt x="30" y="25"/>
                    <a:pt x="30" y="24"/>
                    <a:pt x="30" y="23"/>
                  </a:cubicBezTo>
                  <a:cubicBezTo>
                    <a:pt x="30" y="21"/>
                    <a:pt x="28" y="20"/>
                    <a:pt x="27" y="20"/>
                  </a:cubicBezTo>
                  <a:cubicBezTo>
                    <a:pt x="24" y="20"/>
                    <a:pt x="22" y="20"/>
                    <a:pt x="20" y="20"/>
                  </a:cubicBezTo>
                  <a:cubicBezTo>
                    <a:pt x="20" y="17"/>
                    <a:pt x="20" y="13"/>
                    <a:pt x="20" y="10"/>
                  </a:cubicBezTo>
                  <a:cubicBezTo>
                    <a:pt x="22" y="10"/>
                    <a:pt x="24" y="10"/>
                    <a:pt x="27" y="10"/>
                  </a:cubicBezTo>
                  <a:cubicBezTo>
                    <a:pt x="28" y="10"/>
                    <a:pt x="30" y="8"/>
                    <a:pt x="30" y="7"/>
                  </a:cubicBezTo>
                  <a:cubicBezTo>
                    <a:pt x="30" y="4"/>
                    <a:pt x="30" y="2"/>
                    <a:pt x="30" y="0"/>
                  </a:cubicBezTo>
                  <a:cubicBezTo>
                    <a:pt x="20" y="0"/>
                    <a:pt x="10" y="0"/>
                    <a:pt x="0" y="0"/>
                  </a:cubicBezTo>
                  <a:cubicBezTo>
                    <a:pt x="0" y="2"/>
                    <a:pt x="0" y="4"/>
                    <a:pt x="0" y="7"/>
                  </a:cubicBezTo>
                  <a:cubicBezTo>
                    <a:pt x="0" y="8"/>
                    <a:pt x="2" y="10"/>
                    <a:pt x="3" y="10"/>
                  </a:cubicBezTo>
                  <a:cubicBezTo>
                    <a:pt x="6" y="10"/>
                    <a:pt x="8" y="10"/>
                    <a:pt x="10" y="10"/>
                  </a:cubicBezTo>
                  <a:cubicBezTo>
                    <a:pt x="10" y="13"/>
                    <a:pt x="10" y="17"/>
                    <a:pt x="10" y="20"/>
                  </a:cubicBezTo>
                  <a:cubicBezTo>
                    <a:pt x="8" y="20"/>
                    <a:pt x="6" y="20"/>
                    <a:pt x="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7" name="Freeform 39"/>
            <p:cNvSpPr/>
            <p:nvPr/>
          </p:nvSpPr>
          <p:spPr bwMode="auto">
            <a:xfrm>
              <a:off x="3632881" y="4353003"/>
              <a:ext cx="320675" cy="255588"/>
            </a:xfrm>
            <a:custGeom>
              <a:avLst/>
              <a:gdLst>
                <a:gd name="T0" fmla="*/ 47 w 50"/>
                <a:gd name="T1" fmla="*/ 0 h 40"/>
                <a:gd name="T2" fmla="*/ 40 w 50"/>
                <a:gd name="T3" fmla="*/ 0 h 40"/>
                <a:gd name="T4" fmla="*/ 40 w 50"/>
                <a:gd name="T5" fmla="*/ 20 h 40"/>
                <a:gd name="T6" fmla="*/ 10 w 50"/>
                <a:gd name="T7" fmla="*/ 20 h 40"/>
                <a:gd name="T8" fmla="*/ 10 w 50"/>
                <a:gd name="T9" fmla="*/ 0 h 40"/>
                <a:gd name="T10" fmla="*/ 3 w 50"/>
                <a:gd name="T11" fmla="*/ 0 h 40"/>
                <a:gd name="T12" fmla="*/ 0 w 50"/>
                <a:gd name="T13" fmla="*/ 3 h 40"/>
                <a:gd name="T14" fmla="*/ 0 w 50"/>
                <a:gd name="T15" fmla="*/ 37 h 40"/>
                <a:gd name="T16" fmla="*/ 3 w 50"/>
                <a:gd name="T17" fmla="*/ 40 h 40"/>
                <a:gd name="T18" fmla="*/ 10 w 50"/>
                <a:gd name="T19" fmla="*/ 40 h 40"/>
                <a:gd name="T20" fmla="*/ 10 w 50"/>
                <a:gd name="T21" fmla="*/ 30 h 40"/>
                <a:gd name="T22" fmla="*/ 40 w 50"/>
                <a:gd name="T23" fmla="*/ 30 h 40"/>
                <a:gd name="T24" fmla="*/ 40 w 50"/>
                <a:gd name="T25" fmla="*/ 40 h 40"/>
                <a:gd name="T26" fmla="*/ 47 w 50"/>
                <a:gd name="T27" fmla="*/ 40 h 40"/>
                <a:gd name="T28" fmla="*/ 50 w 50"/>
                <a:gd name="T29" fmla="*/ 37 h 40"/>
                <a:gd name="T30" fmla="*/ 50 w 50"/>
                <a:gd name="T31" fmla="*/ 3 h 40"/>
                <a:gd name="T32" fmla="*/ 47 w 50"/>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0">
                  <a:moveTo>
                    <a:pt x="47" y="0"/>
                  </a:moveTo>
                  <a:cubicBezTo>
                    <a:pt x="44" y="0"/>
                    <a:pt x="42" y="0"/>
                    <a:pt x="40" y="0"/>
                  </a:cubicBezTo>
                  <a:cubicBezTo>
                    <a:pt x="40" y="7"/>
                    <a:pt x="40" y="13"/>
                    <a:pt x="40" y="20"/>
                  </a:cubicBezTo>
                  <a:cubicBezTo>
                    <a:pt x="10" y="20"/>
                    <a:pt x="10" y="20"/>
                    <a:pt x="10" y="20"/>
                  </a:cubicBezTo>
                  <a:cubicBezTo>
                    <a:pt x="10" y="13"/>
                    <a:pt x="10" y="7"/>
                    <a:pt x="10" y="0"/>
                  </a:cubicBezTo>
                  <a:cubicBezTo>
                    <a:pt x="8" y="0"/>
                    <a:pt x="6" y="0"/>
                    <a:pt x="3" y="0"/>
                  </a:cubicBezTo>
                  <a:cubicBezTo>
                    <a:pt x="2" y="0"/>
                    <a:pt x="0" y="2"/>
                    <a:pt x="0" y="3"/>
                  </a:cubicBezTo>
                  <a:cubicBezTo>
                    <a:pt x="0" y="15"/>
                    <a:pt x="0" y="26"/>
                    <a:pt x="0" y="37"/>
                  </a:cubicBezTo>
                  <a:cubicBezTo>
                    <a:pt x="0" y="39"/>
                    <a:pt x="2" y="40"/>
                    <a:pt x="3" y="40"/>
                  </a:cubicBezTo>
                  <a:cubicBezTo>
                    <a:pt x="6" y="40"/>
                    <a:pt x="8" y="40"/>
                    <a:pt x="10" y="40"/>
                  </a:cubicBezTo>
                  <a:cubicBezTo>
                    <a:pt x="10" y="37"/>
                    <a:pt x="10" y="33"/>
                    <a:pt x="10" y="30"/>
                  </a:cubicBezTo>
                  <a:cubicBezTo>
                    <a:pt x="40" y="30"/>
                    <a:pt x="40" y="30"/>
                    <a:pt x="40" y="30"/>
                  </a:cubicBezTo>
                  <a:cubicBezTo>
                    <a:pt x="40" y="33"/>
                    <a:pt x="40" y="37"/>
                    <a:pt x="40" y="40"/>
                  </a:cubicBezTo>
                  <a:cubicBezTo>
                    <a:pt x="42" y="40"/>
                    <a:pt x="44" y="40"/>
                    <a:pt x="47" y="40"/>
                  </a:cubicBezTo>
                  <a:cubicBezTo>
                    <a:pt x="48" y="40"/>
                    <a:pt x="50" y="39"/>
                    <a:pt x="50" y="37"/>
                  </a:cubicBezTo>
                  <a:cubicBezTo>
                    <a:pt x="50" y="26"/>
                    <a:pt x="50" y="15"/>
                    <a:pt x="50" y="3"/>
                  </a:cubicBezTo>
                  <a:cubicBezTo>
                    <a:pt x="50" y="2"/>
                    <a:pt x="48" y="0"/>
                    <a:pt x="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grpSp>
          <p:nvGrpSpPr>
            <p:cNvPr id="28" name="组合 27"/>
            <p:cNvGrpSpPr/>
            <p:nvPr userDrawn="1"/>
          </p:nvGrpSpPr>
          <p:grpSpPr>
            <a:xfrm>
              <a:off x="2086656" y="1838403"/>
              <a:ext cx="447675" cy="446088"/>
              <a:chOff x="2086656" y="1838403"/>
              <a:chExt cx="447675" cy="446088"/>
            </a:xfrm>
            <a:grpFill/>
          </p:grpSpPr>
          <p:sp>
            <p:nvSpPr>
              <p:cNvPr id="234" name="Freeform 40"/>
              <p:cNvSpPr/>
              <p:nvPr/>
            </p:nvSpPr>
            <p:spPr bwMode="auto">
              <a:xfrm>
                <a:off x="2151743" y="1838403"/>
                <a:ext cx="382588" cy="446088"/>
              </a:xfrm>
              <a:custGeom>
                <a:avLst/>
                <a:gdLst>
                  <a:gd name="T0" fmla="*/ 43 w 60"/>
                  <a:gd name="T1" fmla="*/ 40 h 70"/>
                  <a:gd name="T2" fmla="*/ 40 w 60"/>
                  <a:gd name="T3" fmla="*/ 44 h 70"/>
                  <a:gd name="T4" fmla="*/ 40 w 60"/>
                  <a:gd name="T5" fmla="*/ 50 h 70"/>
                  <a:gd name="T6" fmla="*/ 50 w 60"/>
                  <a:gd name="T7" fmla="*/ 50 h 70"/>
                  <a:gd name="T8" fmla="*/ 50 w 60"/>
                  <a:gd name="T9" fmla="*/ 60 h 70"/>
                  <a:gd name="T10" fmla="*/ 40 w 60"/>
                  <a:gd name="T11" fmla="*/ 60 h 70"/>
                  <a:gd name="T12" fmla="*/ 40 w 60"/>
                  <a:gd name="T13" fmla="*/ 66 h 70"/>
                  <a:gd name="T14" fmla="*/ 43 w 60"/>
                  <a:gd name="T15" fmla="*/ 70 h 70"/>
                  <a:gd name="T16" fmla="*/ 57 w 60"/>
                  <a:gd name="T17" fmla="*/ 70 h 70"/>
                  <a:gd name="T18" fmla="*/ 60 w 60"/>
                  <a:gd name="T19" fmla="*/ 66 h 70"/>
                  <a:gd name="T20" fmla="*/ 60 w 60"/>
                  <a:gd name="T21" fmla="*/ 3 h 70"/>
                  <a:gd name="T22" fmla="*/ 57 w 60"/>
                  <a:gd name="T23" fmla="*/ 0 h 70"/>
                  <a:gd name="T24" fmla="*/ 13 w 60"/>
                  <a:gd name="T25" fmla="*/ 0 h 70"/>
                  <a:gd name="T26" fmla="*/ 10 w 60"/>
                  <a:gd name="T27" fmla="*/ 3 h 70"/>
                  <a:gd name="T28" fmla="*/ 10 w 60"/>
                  <a:gd name="T29" fmla="*/ 40 h 70"/>
                  <a:gd name="T30" fmla="*/ 3 w 60"/>
                  <a:gd name="T31" fmla="*/ 40 h 70"/>
                  <a:gd name="T32" fmla="*/ 0 w 60"/>
                  <a:gd name="T33" fmla="*/ 44 h 70"/>
                  <a:gd name="T34" fmla="*/ 0 w 60"/>
                  <a:gd name="T35" fmla="*/ 50 h 70"/>
                  <a:gd name="T36" fmla="*/ 10 w 60"/>
                  <a:gd name="T37" fmla="*/ 50 h 70"/>
                  <a:gd name="T38" fmla="*/ 10 w 60"/>
                  <a:gd name="T39" fmla="*/ 60 h 70"/>
                  <a:gd name="T40" fmla="*/ 0 w 60"/>
                  <a:gd name="T41" fmla="*/ 60 h 70"/>
                  <a:gd name="T42" fmla="*/ 0 w 60"/>
                  <a:gd name="T43" fmla="*/ 66 h 70"/>
                  <a:gd name="T44" fmla="*/ 3 w 60"/>
                  <a:gd name="T45" fmla="*/ 70 h 70"/>
                  <a:gd name="T46" fmla="*/ 16 w 60"/>
                  <a:gd name="T47" fmla="*/ 70 h 70"/>
                  <a:gd name="T48" fmla="*/ 20 w 60"/>
                  <a:gd name="T49" fmla="*/ 66 h 70"/>
                  <a:gd name="T50" fmla="*/ 20 w 60"/>
                  <a:gd name="T51" fmla="*/ 10 h 70"/>
                  <a:gd name="T52" fmla="*/ 50 w 60"/>
                  <a:gd name="T53" fmla="*/ 10 h 70"/>
                  <a:gd name="T54" fmla="*/ 50 w 60"/>
                  <a:gd name="T55" fmla="*/ 40 h 70"/>
                  <a:gd name="T56" fmla="*/ 43 w 60"/>
                  <a:gd name="T57" fmla="*/ 4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 h="70">
                    <a:moveTo>
                      <a:pt x="43" y="40"/>
                    </a:moveTo>
                    <a:cubicBezTo>
                      <a:pt x="41" y="40"/>
                      <a:pt x="40" y="41"/>
                      <a:pt x="40" y="44"/>
                    </a:cubicBezTo>
                    <a:cubicBezTo>
                      <a:pt x="40" y="46"/>
                      <a:pt x="40" y="48"/>
                      <a:pt x="40" y="50"/>
                    </a:cubicBezTo>
                    <a:cubicBezTo>
                      <a:pt x="43" y="50"/>
                      <a:pt x="47" y="50"/>
                      <a:pt x="50" y="50"/>
                    </a:cubicBezTo>
                    <a:cubicBezTo>
                      <a:pt x="50" y="53"/>
                      <a:pt x="50" y="57"/>
                      <a:pt x="50" y="60"/>
                    </a:cubicBezTo>
                    <a:cubicBezTo>
                      <a:pt x="47" y="60"/>
                      <a:pt x="43" y="60"/>
                      <a:pt x="40" y="60"/>
                    </a:cubicBezTo>
                    <a:cubicBezTo>
                      <a:pt x="40" y="62"/>
                      <a:pt x="40" y="64"/>
                      <a:pt x="40" y="66"/>
                    </a:cubicBezTo>
                    <a:cubicBezTo>
                      <a:pt x="40" y="69"/>
                      <a:pt x="41" y="70"/>
                      <a:pt x="43" y="70"/>
                    </a:cubicBezTo>
                    <a:cubicBezTo>
                      <a:pt x="48" y="70"/>
                      <a:pt x="52" y="70"/>
                      <a:pt x="57" y="70"/>
                    </a:cubicBezTo>
                    <a:cubicBezTo>
                      <a:pt x="59" y="70"/>
                      <a:pt x="60" y="69"/>
                      <a:pt x="60" y="66"/>
                    </a:cubicBezTo>
                    <a:cubicBezTo>
                      <a:pt x="60" y="45"/>
                      <a:pt x="60" y="24"/>
                      <a:pt x="60" y="3"/>
                    </a:cubicBezTo>
                    <a:cubicBezTo>
                      <a:pt x="60" y="1"/>
                      <a:pt x="59" y="0"/>
                      <a:pt x="57" y="0"/>
                    </a:cubicBezTo>
                    <a:cubicBezTo>
                      <a:pt x="42" y="0"/>
                      <a:pt x="28" y="0"/>
                      <a:pt x="13" y="0"/>
                    </a:cubicBezTo>
                    <a:cubicBezTo>
                      <a:pt x="11" y="0"/>
                      <a:pt x="10" y="1"/>
                      <a:pt x="10" y="3"/>
                    </a:cubicBezTo>
                    <a:cubicBezTo>
                      <a:pt x="10" y="15"/>
                      <a:pt x="10" y="28"/>
                      <a:pt x="10" y="40"/>
                    </a:cubicBezTo>
                    <a:cubicBezTo>
                      <a:pt x="7" y="40"/>
                      <a:pt x="5" y="40"/>
                      <a:pt x="3" y="40"/>
                    </a:cubicBezTo>
                    <a:cubicBezTo>
                      <a:pt x="1" y="40"/>
                      <a:pt x="0" y="41"/>
                      <a:pt x="0" y="44"/>
                    </a:cubicBezTo>
                    <a:cubicBezTo>
                      <a:pt x="0" y="46"/>
                      <a:pt x="0" y="48"/>
                      <a:pt x="0" y="50"/>
                    </a:cubicBezTo>
                    <a:cubicBezTo>
                      <a:pt x="3" y="50"/>
                      <a:pt x="6" y="50"/>
                      <a:pt x="10" y="50"/>
                    </a:cubicBezTo>
                    <a:cubicBezTo>
                      <a:pt x="10" y="53"/>
                      <a:pt x="10" y="57"/>
                      <a:pt x="10" y="60"/>
                    </a:cubicBezTo>
                    <a:cubicBezTo>
                      <a:pt x="6" y="60"/>
                      <a:pt x="3" y="60"/>
                      <a:pt x="0" y="60"/>
                    </a:cubicBezTo>
                    <a:cubicBezTo>
                      <a:pt x="0" y="62"/>
                      <a:pt x="0" y="64"/>
                      <a:pt x="0" y="66"/>
                    </a:cubicBezTo>
                    <a:cubicBezTo>
                      <a:pt x="0" y="69"/>
                      <a:pt x="1" y="70"/>
                      <a:pt x="3" y="70"/>
                    </a:cubicBezTo>
                    <a:cubicBezTo>
                      <a:pt x="7" y="70"/>
                      <a:pt x="12" y="70"/>
                      <a:pt x="16" y="70"/>
                    </a:cubicBezTo>
                    <a:cubicBezTo>
                      <a:pt x="19" y="70"/>
                      <a:pt x="20" y="69"/>
                      <a:pt x="20" y="66"/>
                    </a:cubicBezTo>
                    <a:cubicBezTo>
                      <a:pt x="20" y="47"/>
                      <a:pt x="20" y="29"/>
                      <a:pt x="20" y="10"/>
                    </a:cubicBezTo>
                    <a:cubicBezTo>
                      <a:pt x="30" y="10"/>
                      <a:pt x="40" y="10"/>
                      <a:pt x="50" y="10"/>
                    </a:cubicBezTo>
                    <a:cubicBezTo>
                      <a:pt x="50" y="20"/>
                      <a:pt x="50" y="30"/>
                      <a:pt x="50" y="40"/>
                    </a:cubicBezTo>
                    <a:cubicBezTo>
                      <a:pt x="48" y="40"/>
                      <a:pt x="46" y="40"/>
                      <a:pt x="43"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35" name="Freeform 41"/>
              <p:cNvSpPr/>
              <p:nvPr/>
            </p:nvSpPr>
            <p:spPr bwMode="auto">
              <a:xfrm>
                <a:off x="2342243" y="2157491"/>
                <a:ext cx="65088" cy="63500"/>
              </a:xfrm>
              <a:custGeom>
                <a:avLst/>
                <a:gdLst>
                  <a:gd name="T0" fmla="*/ 10 w 10"/>
                  <a:gd name="T1" fmla="*/ 10 h 10"/>
                  <a:gd name="T2" fmla="*/ 10 w 10"/>
                  <a:gd name="T3" fmla="*/ 0 h 10"/>
                  <a:gd name="T4" fmla="*/ 3 w 10"/>
                  <a:gd name="T5" fmla="*/ 0 h 10"/>
                  <a:gd name="T6" fmla="*/ 0 w 10"/>
                  <a:gd name="T7" fmla="*/ 3 h 10"/>
                  <a:gd name="T8" fmla="*/ 0 w 10"/>
                  <a:gd name="T9" fmla="*/ 7 h 10"/>
                  <a:gd name="T10" fmla="*/ 3 w 10"/>
                  <a:gd name="T11" fmla="*/ 10 h 10"/>
                  <a:gd name="T12" fmla="*/ 10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10" y="10"/>
                    </a:moveTo>
                    <a:cubicBezTo>
                      <a:pt x="10" y="7"/>
                      <a:pt x="10" y="3"/>
                      <a:pt x="10" y="0"/>
                    </a:cubicBezTo>
                    <a:cubicBezTo>
                      <a:pt x="8" y="0"/>
                      <a:pt x="5" y="0"/>
                      <a:pt x="3" y="0"/>
                    </a:cubicBezTo>
                    <a:cubicBezTo>
                      <a:pt x="1" y="0"/>
                      <a:pt x="0" y="1"/>
                      <a:pt x="0" y="3"/>
                    </a:cubicBezTo>
                    <a:cubicBezTo>
                      <a:pt x="0" y="4"/>
                      <a:pt x="0" y="5"/>
                      <a:pt x="0" y="7"/>
                    </a:cubicBezTo>
                    <a:cubicBezTo>
                      <a:pt x="0" y="9"/>
                      <a:pt x="1" y="10"/>
                      <a:pt x="3" y="10"/>
                    </a:cubicBezTo>
                    <a:cubicBezTo>
                      <a:pt x="5" y="10"/>
                      <a:pt x="8" y="10"/>
                      <a:pt x="1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36" name="Freeform 42"/>
              <p:cNvSpPr/>
              <p:nvPr/>
            </p:nvSpPr>
            <p:spPr bwMode="auto">
              <a:xfrm>
                <a:off x="2086656" y="2157491"/>
                <a:ext cx="65088" cy="63500"/>
              </a:xfrm>
              <a:custGeom>
                <a:avLst/>
                <a:gdLst>
                  <a:gd name="T0" fmla="*/ 10 w 10"/>
                  <a:gd name="T1" fmla="*/ 10 h 10"/>
                  <a:gd name="T2" fmla="*/ 10 w 10"/>
                  <a:gd name="T3" fmla="*/ 0 h 10"/>
                  <a:gd name="T4" fmla="*/ 3 w 10"/>
                  <a:gd name="T5" fmla="*/ 0 h 10"/>
                  <a:gd name="T6" fmla="*/ 0 w 10"/>
                  <a:gd name="T7" fmla="*/ 3 h 10"/>
                  <a:gd name="T8" fmla="*/ 0 w 10"/>
                  <a:gd name="T9" fmla="*/ 7 h 10"/>
                  <a:gd name="T10" fmla="*/ 3 w 10"/>
                  <a:gd name="T11" fmla="*/ 10 h 10"/>
                  <a:gd name="T12" fmla="*/ 10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10" y="10"/>
                    </a:moveTo>
                    <a:cubicBezTo>
                      <a:pt x="10" y="7"/>
                      <a:pt x="10" y="3"/>
                      <a:pt x="10" y="0"/>
                    </a:cubicBezTo>
                    <a:cubicBezTo>
                      <a:pt x="7" y="0"/>
                      <a:pt x="5" y="0"/>
                      <a:pt x="3" y="0"/>
                    </a:cubicBezTo>
                    <a:cubicBezTo>
                      <a:pt x="1" y="0"/>
                      <a:pt x="0" y="1"/>
                      <a:pt x="0" y="3"/>
                    </a:cubicBezTo>
                    <a:cubicBezTo>
                      <a:pt x="0" y="4"/>
                      <a:pt x="0" y="5"/>
                      <a:pt x="0" y="7"/>
                    </a:cubicBezTo>
                    <a:cubicBezTo>
                      <a:pt x="0" y="9"/>
                      <a:pt x="1" y="10"/>
                      <a:pt x="3" y="10"/>
                    </a:cubicBezTo>
                    <a:cubicBezTo>
                      <a:pt x="5" y="10"/>
                      <a:pt x="7" y="10"/>
                      <a:pt x="1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grpSp>
        <p:grpSp>
          <p:nvGrpSpPr>
            <p:cNvPr id="29" name="组合 28"/>
            <p:cNvGrpSpPr/>
            <p:nvPr userDrawn="1"/>
          </p:nvGrpSpPr>
          <p:grpSpPr>
            <a:xfrm>
              <a:off x="707118" y="1832053"/>
              <a:ext cx="447675" cy="452438"/>
              <a:chOff x="707118" y="1832053"/>
              <a:chExt cx="447675" cy="452438"/>
            </a:xfrm>
            <a:grpFill/>
          </p:grpSpPr>
          <p:sp>
            <p:nvSpPr>
              <p:cNvPr id="229" name="Freeform 43"/>
              <p:cNvSpPr/>
              <p:nvPr/>
            </p:nvSpPr>
            <p:spPr bwMode="auto">
              <a:xfrm>
                <a:off x="1091293" y="1895553"/>
                <a:ext cx="63500" cy="325438"/>
              </a:xfrm>
              <a:custGeom>
                <a:avLst/>
                <a:gdLst>
                  <a:gd name="T0" fmla="*/ 10 w 10"/>
                  <a:gd name="T1" fmla="*/ 4 h 51"/>
                  <a:gd name="T2" fmla="*/ 7 w 10"/>
                  <a:gd name="T3" fmla="*/ 0 h 51"/>
                  <a:gd name="T4" fmla="*/ 0 w 10"/>
                  <a:gd name="T5" fmla="*/ 0 h 51"/>
                  <a:gd name="T6" fmla="*/ 0 w 10"/>
                  <a:gd name="T7" fmla="*/ 51 h 51"/>
                  <a:gd name="T8" fmla="*/ 7 w 10"/>
                  <a:gd name="T9" fmla="*/ 51 h 51"/>
                  <a:gd name="T10" fmla="*/ 10 w 10"/>
                  <a:gd name="T11" fmla="*/ 48 h 51"/>
                  <a:gd name="T12" fmla="*/ 10 w 10"/>
                  <a:gd name="T13" fmla="*/ 4 h 51"/>
                </a:gdLst>
                <a:ahLst/>
                <a:cxnLst>
                  <a:cxn ang="0">
                    <a:pos x="T0" y="T1"/>
                  </a:cxn>
                  <a:cxn ang="0">
                    <a:pos x="T2" y="T3"/>
                  </a:cxn>
                  <a:cxn ang="0">
                    <a:pos x="T4" y="T5"/>
                  </a:cxn>
                  <a:cxn ang="0">
                    <a:pos x="T6" y="T7"/>
                  </a:cxn>
                  <a:cxn ang="0">
                    <a:pos x="T8" y="T9"/>
                  </a:cxn>
                  <a:cxn ang="0">
                    <a:pos x="T10" y="T11"/>
                  </a:cxn>
                  <a:cxn ang="0">
                    <a:pos x="T12" y="T13"/>
                  </a:cxn>
                </a:cxnLst>
                <a:rect l="0" t="0" r="r" b="b"/>
                <a:pathLst>
                  <a:path w="10" h="51">
                    <a:moveTo>
                      <a:pt x="10" y="4"/>
                    </a:moveTo>
                    <a:cubicBezTo>
                      <a:pt x="10" y="1"/>
                      <a:pt x="9" y="0"/>
                      <a:pt x="7" y="0"/>
                    </a:cubicBezTo>
                    <a:cubicBezTo>
                      <a:pt x="5" y="0"/>
                      <a:pt x="2" y="0"/>
                      <a:pt x="0" y="0"/>
                    </a:cubicBezTo>
                    <a:cubicBezTo>
                      <a:pt x="0" y="17"/>
                      <a:pt x="0" y="34"/>
                      <a:pt x="0" y="51"/>
                    </a:cubicBezTo>
                    <a:cubicBezTo>
                      <a:pt x="2" y="51"/>
                      <a:pt x="5" y="51"/>
                      <a:pt x="7" y="51"/>
                    </a:cubicBezTo>
                    <a:cubicBezTo>
                      <a:pt x="9" y="51"/>
                      <a:pt x="10" y="50"/>
                      <a:pt x="10" y="48"/>
                    </a:cubicBezTo>
                    <a:cubicBezTo>
                      <a:pt x="10" y="33"/>
                      <a:pt x="10" y="18"/>
                      <a:pt x="1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30" name="Freeform 44"/>
              <p:cNvSpPr/>
              <p:nvPr/>
            </p:nvSpPr>
            <p:spPr bwMode="auto">
              <a:xfrm>
                <a:off x="770618" y="1832053"/>
                <a:ext cx="320675" cy="63500"/>
              </a:xfrm>
              <a:custGeom>
                <a:avLst/>
                <a:gdLst>
                  <a:gd name="T0" fmla="*/ 47 w 50"/>
                  <a:gd name="T1" fmla="*/ 0 h 10"/>
                  <a:gd name="T2" fmla="*/ 50 w 50"/>
                  <a:gd name="T3" fmla="*/ 4 h 10"/>
                  <a:gd name="T4" fmla="*/ 50 w 50"/>
                  <a:gd name="T5" fmla="*/ 10 h 10"/>
                  <a:gd name="T6" fmla="*/ 0 w 50"/>
                  <a:gd name="T7" fmla="*/ 10 h 10"/>
                  <a:gd name="T8" fmla="*/ 0 w 50"/>
                  <a:gd name="T9" fmla="*/ 4 h 10"/>
                  <a:gd name="T10" fmla="*/ 3 w 50"/>
                  <a:gd name="T11" fmla="*/ 0 h 10"/>
                  <a:gd name="T12" fmla="*/ 47 w 5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50" h="10">
                    <a:moveTo>
                      <a:pt x="47" y="0"/>
                    </a:moveTo>
                    <a:cubicBezTo>
                      <a:pt x="49" y="0"/>
                      <a:pt x="50" y="1"/>
                      <a:pt x="50" y="4"/>
                    </a:cubicBezTo>
                    <a:cubicBezTo>
                      <a:pt x="50" y="6"/>
                      <a:pt x="50" y="8"/>
                      <a:pt x="50" y="10"/>
                    </a:cubicBezTo>
                    <a:cubicBezTo>
                      <a:pt x="33" y="10"/>
                      <a:pt x="17" y="10"/>
                      <a:pt x="0" y="10"/>
                    </a:cubicBezTo>
                    <a:cubicBezTo>
                      <a:pt x="0" y="8"/>
                      <a:pt x="0" y="6"/>
                      <a:pt x="0" y="4"/>
                    </a:cubicBezTo>
                    <a:cubicBezTo>
                      <a:pt x="0" y="1"/>
                      <a:pt x="1" y="0"/>
                      <a:pt x="3" y="0"/>
                    </a:cubicBezTo>
                    <a:cubicBezTo>
                      <a:pt x="18" y="0"/>
                      <a:pt x="32" y="0"/>
                      <a:pt x="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31" name="Freeform 45"/>
              <p:cNvSpPr/>
              <p:nvPr/>
            </p:nvSpPr>
            <p:spPr bwMode="auto">
              <a:xfrm>
                <a:off x="770618" y="2220991"/>
                <a:ext cx="320675" cy="63500"/>
              </a:xfrm>
              <a:custGeom>
                <a:avLst/>
                <a:gdLst>
                  <a:gd name="T0" fmla="*/ 50 w 50"/>
                  <a:gd name="T1" fmla="*/ 7 h 10"/>
                  <a:gd name="T2" fmla="*/ 47 w 50"/>
                  <a:gd name="T3" fmla="*/ 10 h 10"/>
                  <a:gd name="T4" fmla="*/ 3 w 50"/>
                  <a:gd name="T5" fmla="*/ 10 h 10"/>
                  <a:gd name="T6" fmla="*/ 0 w 50"/>
                  <a:gd name="T7" fmla="*/ 7 h 10"/>
                  <a:gd name="T8" fmla="*/ 0 w 50"/>
                  <a:gd name="T9" fmla="*/ 0 h 10"/>
                  <a:gd name="T10" fmla="*/ 50 w 50"/>
                  <a:gd name="T11" fmla="*/ 0 h 10"/>
                  <a:gd name="T12" fmla="*/ 50 w 50"/>
                  <a:gd name="T13" fmla="*/ 7 h 10"/>
                </a:gdLst>
                <a:ahLst/>
                <a:cxnLst>
                  <a:cxn ang="0">
                    <a:pos x="T0" y="T1"/>
                  </a:cxn>
                  <a:cxn ang="0">
                    <a:pos x="T2" y="T3"/>
                  </a:cxn>
                  <a:cxn ang="0">
                    <a:pos x="T4" y="T5"/>
                  </a:cxn>
                  <a:cxn ang="0">
                    <a:pos x="T6" y="T7"/>
                  </a:cxn>
                  <a:cxn ang="0">
                    <a:pos x="T8" y="T9"/>
                  </a:cxn>
                  <a:cxn ang="0">
                    <a:pos x="T10" y="T11"/>
                  </a:cxn>
                  <a:cxn ang="0">
                    <a:pos x="T12" y="T13"/>
                  </a:cxn>
                </a:cxnLst>
                <a:rect l="0" t="0" r="r" b="b"/>
                <a:pathLst>
                  <a:path w="50" h="10">
                    <a:moveTo>
                      <a:pt x="50" y="7"/>
                    </a:moveTo>
                    <a:cubicBezTo>
                      <a:pt x="50" y="9"/>
                      <a:pt x="49" y="10"/>
                      <a:pt x="47" y="10"/>
                    </a:cubicBezTo>
                    <a:cubicBezTo>
                      <a:pt x="32" y="10"/>
                      <a:pt x="18" y="10"/>
                      <a:pt x="3" y="10"/>
                    </a:cubicBezTo>
                    <a:cubicBezTo>
                      <a:pt x="1" y="10"/>
                      <a:pt x="0" y="9"/>
                      <a:pt x="0" y="7"/>
                    </a:cubicBezTo>
                    <a:cubicBezTo>
                      <a:pt x="0" y="4"/>
                      <a:pt x="0" y="2"/>
                      <a:pt x="0" y="0"/>
                    </a:cubicBezTo>
                    <a:cubicBezTo>
                      <a:pt x="17" y="0"/>
                      <a:pt x="33" y="0"/>
                      <a:pt x="50" y="0"/>
                    </a:cubicBezTo>
                    <a:cubicBezTo>
                      <a:pt x="50" y="2"/>
                      <a:pt x="50" y="4"/>
                      <a:pt x="5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32" name="Freeform 46"/>
              <p:cNvSpPr/>
              <p:nvPr/>
            </p:nvSpPr>
            <p:spPr bwMode="auto">
              <a:xfrm>
                <a:off x="707118" y="1895553"/>
                <a:ext cx="63500" cy="325438"/>
              </a:xfrm>
              <a:custGeom>
                <a:avLst/>
                <a:gdLst>
                  <a:gd name="T0" fmla="*/ 3 w 10"/>
                  <a:gd name="T1" fmla="*/ 51 h 51"/>
                  <a:gd name="T2" fmla="*/ 0 w 10"/>
                  <a:gd name="T3" fmla="*/ 48 h 51"/>
                  <a:gd name="T4" fmla="*/ 0 w 10"/>
                  <a:gd name="T5" fmla="*/ 4 h 51"/>
                  <a:gd name="T6" fmla="*/ 3 w 10"/>
                  <a:gd name="T7" fmla="*/ 0 h 51"/>
                  <a:gd name="T8" fmla="*/ 10 w 10"/>
                  <a:gd name="T9" fmla="*/ 0 h 51"/>
                  <a:gd name="T10" fmla="*/ 10 w 10"/>
                  <a:gd name="T11" fmla="*/ 51 h 51"/>
                  <a:gd name="T12" fmla="*/ 3 w 10"/>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0" h="51">
                    <a:moveTo>
                      <a:pt x="3" y="51"/>
                    </a:moveTo>
                    <a:cubicBezTo>
                      <a:pt x="1" y="51"/>
                      <a:pt x="0" y="50"/>
                      <a:pt x="0" y="48"/>
                    </a:cubicBezTo>
                    <a:cubicBezTo>
                      <a:pt x="0" y="33"/>
                      <a:pt x="0" y="18"/>
                      <a:pt x="0" y="4"/>
                    </a:cubicBezTo>
                    <a:cubicBezTo>
                      <a:pt x="0" y="1"/>
                      <a:pt x="1" y="0"/>
                      <a:pt x="3" y="0"/>
                    </a:cubicBezTo>
                    <a:cubicBezTo>
                      <a:pt x="5" y="0"/>
                      <a:pt x="8" y="0"/>
                      <a:pt x="10" y="0"/>
                    </a:cubicBezTo>
                    <a:cubicBezTo>
                      <a:pt x="10" y="17"/>
                      <a:pt x="10" y="34"/>
                      <a:pt x="10" y="51"/>
                    </a:cubicBezTo>
                    <a:cubicBezTo>
                      <a:pt x="8" y="51"/>
                      <a:pt x="5" y="51"/>
                      <a:pt x="3"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33" name="Freeform 47"/>
              <p:cNvSpPr/>
              <p:nvPr/>
            </p:nvSpPr>
            <p:spPr bwMode="auto">
              <a:xfrm>
                <a:off x="899206" y="1965403"/>
                <a:ext cx="127000" cy="128588"/>
              </a:xfrm>
              <a:custGeom>
                <a:avLst/>
                <a:gdLst>
                  <a:gd name="T0" fmla="*/ 17 w 20"/>
                  <a:gd name="T1" fmla="*/ 10 h 20"/>
                  <a:gd name="T2" fmla="*/ 10 w 20"/>
                  <a:gd name="T3" fmla="*/ 10 h 20"/>
                  <a:gd name="T4" fmla="*/ 10 w 20"/>
                  <a:gd name="T5" fmla="*/ 10 h 20"/>
                  <a:gd name="T6" fmla="*/ 10 w 20"/>
                  <a:gd name="T7" fmla="*/ 3 h 20"/>
                  <a:gd name="T8" fmla="*/ 7 w 20"/>
                  <a:gd name="T9" fmla="*/ 0 h 20"/>
                  <a:gd name="T10" fmla="*/ 3 w 20"/>
                  <a:gd name="T11" fmla="*/ 0 h 20"/>
                  <a:gd name="T12" fmla="*/ 0 w 20"/>
                  <a:gd name="T13" fmla="*/ 3 h 20"/>
                  <a:gd name="T14" fmla="*/ 0 w 20"/>
                  <a:gd name="T15" fmla="*/ 16 h 20"/>
                  <a:gd name="T16" fmla="*/ 3 w 20"/>
                  <a:gd name="T17" fmla="*/ 20 h 20"/>
                  <a:gd name="T18" fmla="*/ 17 w 20"/>
                  <a:gd name="T19" fmla="*/ 20 h 20"/>
                  <a:gd name="T20" fmla="*/ 20 w 20"/>
                  <a:gd name="T21" fmla="*/ 16 h 20"/>
                  <a:gd name="T22" fmla="*/ 20 w 20"/>
                  <a:gd name="T23" fmla="*/ 13 h 20"/>
                  <a:gd name="T24" fmla="*/ 17 w 20"/>
                  <a:gd name="T25"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20">
                    <a:moveTo>
                      <a:pt x="17" y="10"/>
                    </a:moveTo>
                    <a:cubicBezTo>
                      <a:pt x="15" y="10"/>
                      <a:pt x="12" y="10"/>
                      <a:pt x="10" y="10"/>
                    </a:cubicBezTo>
                    <a:cubicBezTo>
                      <a:pt x="10" y="10"/>
                      <a:pt x="10" y="10"/>
                      <a:pt x="10" y="10"/>
                    </a:cubicBezTo>
                    <a:cubicBezTo>
                      <a:pt x="10" y="7"/>
                      <a:pt x="10" y="5"/>
                      <a:pt x="10" y="3"/>
                    </a:cubicBezTo>
                    <a:cubicBezTo>
                      <a:pt x="10" y="1"/>
                      <a:pt x="9" y="0"/>
                      <a:pt x="7" y="0"/>
                    </a:cubicBezTo>
                    <a:cubicBezTo>
                      <a:pt x="6" y="0"/>
                      <a:pt x="4" y="0"/>
                      <a:pt x="3" y="0"/>
                    </a:cubicBezTo>
                    <a:cubicBezTo>
                      <a:pt x="1" y="0"/>
                      <a:pt x="0" y="1"/>
                      <a:pt x="0" y="3"/>
                    </a:cubicBezTo>
                    <a:cubicBezTo>
                      <a:pt x="0" y="7"/>
                      <a:pt x="0" y="12"/>
                      <a:pt x="0" y="16"/>
                    </a:cubicBezTo>
                    <a:cubicBezTo>
                      <a:pt x="0" y="19"/>
                      <a:pt x="1" y="20"/>
                      <a:pt x="3" y="20"/>
                    </a:cubicBezTo>
                    <a:cubicBezTo>
                      <a:pt x="8" y="20"/>
                      <a:pt x="12" y="20"/>
                      <a:pt x="17" y="20"/>
                    </a:cubicBezTo>
                    <a:cubicBezTo>
                      <a:pt x="19" y="20"/>
                      <a:pt x="20" y="19"/>
                      <a:pt x="20" y="16"/>
                    </a:cubicBezTo>
                    <a:cubicBezTo>
                      <a:pt x="20" y="15"/>
                      <a:pt x="20" y="14"/>
                      <a:pt x="20" y="13"/>
                    </a:cubicBezTo>
                    <a:cubicBezTo>
                      <a:pt x="20" y="11"/>
                      <a:pt x="19" y="10"/>
                      <a:pt x="17"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grpSp>
        <p:sp>
          <p:nvSpPr>
            <p:cNvPr id="30" name="Freeform 48"/>
            <p:cNvSpPr/>
            <p:nvPr/>
          </p:nvSpPr>
          <p:spPr bwMode="auto">
            <a:xfrm>
              <a:off x="3664631" y="1832053"/>
              <a:ext cx="128588" cy="452438"/>
            </a:xfrm>
            <a:custGeom>
              <a:avLst/>
              <a:gdLst>
                <a:gd name="T0" fmla="*/ 10 w 20"/>
                <a:gd name="T1" fmla="*/ 51 h 71"/>
                <a:gd name="T2" fmla="*/ 0 w 20"/>
                <a:gd name="T3" fmla="*/ 51 h 71"/>
                <a:gd name="T4" fmla="*/ 0 w 20"/>
                <a:gd name="T5" fmla="*/ 58 h 71"/>
                <a:gd name="T6" fmla="*/ 3 w 20"/>
                <a:gd name="T7" fmla="*/ 61 h 71"/>
                <a:gd name="T8" fmla="*/ 10 w 20"/>
                <a:gd name="T9" fmla="*/ 61 h 71"/>
                <a:gd name="T10" fmla="*/ 10 w 20"/>
                <a:gd name="T11" fmla="*/ 68 h 71"/>
                <a:gd name="T12" fmla="*/ 13 w 20"/>
                <a:gd name="T13" fmla="*/ 71 h 71"/>
                <a:gd name="T14" fmla="*/ 17 w 20"/>
                <a:gd name="T15" fmla="*/ 71 h 71"/>
                <a:gd name="T16" fmla="*/ 20 w 20"/>
                <a:gd name="T17" fmla="*/ 68 h 71"/>
                <a:gd name="T18" fmla="*/ 20 w 20"/>
                <a:gd name="T19" fmla="*/ 4 h 71"/>
                <a:gd name="T20" fmla="*/ 17 w 20"/>
                <a:gd name="T21" fmla="*/ 0 h 71"/>
                <a:gd name="T22" fmla="*/ 13 w 20"/>
                <a:gd name="T23" fmla="*/ 0 h 71"/>
                <a:gd name="T24" fmla="*/ 10 w 20"/>
                <a:gd name="T25" fmla="*/ 4 h 71"/>
                <a:gd name="T26" fmla="*/ 10 w 20"/>
                <a:gd name="T27" fmla="*/ 10 h 71"/>
                <a:gd name="T28" fmla="*/ 3 w 20"/>
                <a:gd name="T29" fmla="*/ 10 h 71"/>
                <a:gd name="T30" fmla="*/ 0 w 20"/>
                <a:gd name="T31" fmla="*/ 14 h 71"/>
                <a:gd name="T32" fmla="*/ 0 w 20"/>
                <a:gd name="T33" fmla="*/ 21 h 71"/>
                <a:gd name="T34" fmla="*/ 10 w 20"/>
                <a:gd name="T35" fmla="*/ 21 h 71"/>
                <a:gd name="T36" fmla="*/ 10 w 20"/>
                <a:gd name="T37" fmla="*/ 5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71">
                  <a:moveTo>
                    <a:pt x="10" y="51"/>
                  </a:moveTo>
                  <a:cubicBezTo>
                    <a:pt x="6" y="51"/>
                    <a:pt x="3" y="51"/>
                    <a:pt x="0" y="51"/>
                  </a:cubicBezTo>
                  <a:cubicBezTo>
                    <a:pt x="0" y="53"/>
                    <a:pt x="0" y="55"/>
                    <a:pt x="0" y="58"/>
                  </a:cubicBezTo>
                  <a:cubicBezTo>
                    <a:pt x="0" y="60"/>
                    <a:pt x="1" y="61"/>
                    <a:pt x="3" y="61"/>
                  </a:cubicBezTo>
                  <a:cubicBezTo>
                    <a:pt x="5" y="61"/>
                    <a:pt x="8" y="61"/>
                    <a:pt x="10" y="61"/>
                  </a:cubicBezTo>
                  <a:cubicBezTo>
                    <a:pt x="10" y="63"/>
                    <a:pt x="10" y="65"/>
                    <a:pt x="10" y="68"/>
                  </a:cubicBezTo>
                  <a:cubicBezTo>
                    <a:pt x="10" y="70"/>
                    <a:pt x="11" y="71"/>
                    <a:pt x="13" y="71"/>
                  </a:cubicBezTo>
                  <a:cubicBezTo>
                    <a:pt x="14" y="71"/>
                    <a:pt x="15" y="71"/>
                    <a:pt x="17" y="71"/>
                  </a:cubicBezTo>
                  <a:cubicBezTo>
                    <a:pt x="19" y="71"/>
                    <a:pt x="20" y="70"/>
                    <a:pt x="20" y="68"/>
                  </a:cubicBezTo>
                  <a:cubicBezTo>
                    <a:pt x="20" y="46"/>
                    <a:pt x="20" y="25"/>
                    <a:pt x="20" y="4"/>
                  </a:cubicBezTo>
                  <a:cubicBezTo>
                    <a:pt x="20" y="1"/>
                    <a:pt x="19" y="0"/>
                    <a:pt x="17" y="0"/>
                  </a:cubicBezTo>
                  <a:cubicBezTo>
                    <a:pt x="15" y="0"/>
                    <a:pt x="14" y="0"/>
                    <a:pt x="13" y="0"/>
                  </a:cubicBezTo>
                  <a:cubicBezTo>
                    <a:pt x="11" y="0"/>
                    <a:pt x="10" y="1"/>
                    <a:pt x="10" y="4"/>
                  </a:cubicBezTo>
                  <a:cubicBezTo>
                    <a:pt x="10" y="6"/>
                    <a:pt x="10" y="8"/>
                    <a:pt x="10" y="10"/>
                  </a:cubicBezTo>
                  <a:cubicBezTo>
                    <a:pt x="8" y="10"/>
                    <a:pt x="5" y="10"/>
                    <a:pt x="3" y="10"/>
                  </a:cubicBezTo>
                  <a:cubicBezTo>
                    <a:pt x="1" y="10"/>
                    <a:pt x="0" y="11"/>
                    <a:pt x="0" y="14"/>
                  </a:cubicBezTo>
                  <a:cubicBezTo>
                    <a:pt x="0" y="16"/>
                    <a:pt x="0" y="18"/>
                    <a:pt x="0" y="21"/>
                  </a:cubicBezTo>
                  <a:cubicBezTo>
                    <a:pt x="3" y="21"/>
                    <a:pt x="6" y="21"/>
                    <a:pt x="10" y="21"/>
                  </a:cubicBezTo>
                  <a:cubicBezTo>
                    <a:pt x="10" y="31"/>
                    <a:pt x="10" y="41"/>
                    <a:pt x="10"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31" name="Freeform 49"/>
            <p:cNvSpPr/>
            <p:nvPr/>
          </p:nvSpPr>
          <p:spPr bwMode="auto">
            <a:xfrm>
              <a:off x="3537631" y="1965403"/>
              <a:ext cx="127000" cy="192088"/>
            </a:xfrm>
            <a:custGeom>
              <a:avLst/>
              <a:gdLst>
                <a:gd name="T0" fmla="*/ 0 w 20"/>
                <a:gd name="T1" fmla="*/ 3 h 30"/>
                <a:gd name="T2" fmla="*/ 3 w 20"/>
                <a:gd name="T3" fmla="*/ 0 h 30"/>
                <a:gd name="T4" fmla="*/ 20 w 20"/>
                <a:gd name="T5" fmla="*/ 0 h 30"/>
                <a:gd name="T6" fmla="*/ 20 w 20"/>
                <a:gd name="T7" fmla="*/ 6 h 30"/>
                <a:gd name="T8" fmla="*/ 16 w 20"/>
                <a:gd name="T9" fmla="*/ 10 h 30"/>
                <a:gd name="T10" fmla="*/ 10 w 20"/>
                <a:gd name="T11" fmla="*/ 10 h 30"/>
                <a:gd name="T12" fmla="*/ 10 w 20"/>
                <a:gd name="T13" fmla="*/ 20 h 30"/>
                <a:gd name="T14" fmla="*/ 16 w 20"/>
                <a:gd name="T15" fmla="*/ 20 h 30"/>
                <a:gd name="T16" fmla="*/ 20 w 20"/>
                <a:gd name="T17" fmla="*/ 23 h 30"/>
                <a:gd name="T18" fmla="*/ 20 w 20"/>
                <a:gd name="T19" fmla="*/ 30 h 30"/>
                <a:gd name="T20" fmla="*/ 3 w 20"/>
                <a:gd name="T21" fmla="*/ 30 h 30"/>
                <a:gd name="T22" fmla="*/ 0 w 20"/>
                <a:gd name="T23" fmla="*/ 26 h 30"/>
                <a:gd name="T24" fmla="*/ 0 w 20"/>
                <a:gd name="T25"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30">
                  <a:moveTo>
                    <a:pt x="0" y="3"/>
                  </a:moveTo>
                  <a:cubicBezTo>
                    <a:pt x="0" y="1"/>
                    <a:pt x="1" y="0"/>
                    <a:pt x="3" y="0"/>
                  </a:cubicBezTo>
                  <a:cubicBezTo>
                    <a:pt x="9" y="0"/>
                    <a:pt x="14" y="0"/>
                    <a:pt x="20" y="0"/>
                  </a:cubicBezTo>
                  <a:cubicBezTo>
                    <a:pt x="20" y="2"/>
                    <a:pt x="20" y="4"/>
                    <a:pt x="20" y="6"/>
                  </a:cubicBezTo>
                  <a:cubicBezTo>
                    <a:pt x="20" y="9"/>
                    <a:pt x="19" y="10"/>
                    <a:pt x="16" y="10"/>
                  </a:cubicBezTo>
                  <a:cubicBezTo>
                    <a:pt x="14" y="10"/>
                    <a:pt x="12" y="10"/>
                    <a:pt x="10" y="10"/>
                  </a:cubicBezTo>
                  <a:cubicBezTo>
                    <a:pt x="10" y="13"/>
                    <a:pt x="10" y="16"/>
                    <a:pt x="10" y="20"/>
                  </a:cubicBezTo>
                  <a:cubicBezTo>
                    <a:pt x="12" y="20"/>
                    <a:pt x="14" y="20"/>
                    <a:pt x="16" y="20"/>
                  </a:cubicBezTo>
                  <a:cubicBezTo>
                    <a:pt x="19" y="20"/>
                    <a:pt x="20" y="21"/>
                    <a:pt x="20" y="23"/>
                  </a:cubicBezTo>
                  <a:cubicBezTo>
                    <a:pt x="20" y="25"/>
                    <a:pt x="20" y="28"/>
                    <a:pt x="20" y="30"/>
                  </a:cubicBezTo>
                  <a:cubicBezTo>
                    <a:pt x="14" y="30"/>
                    <a:pt x="9" y="30"/>
                    <a:pt x="3" y="30"/>
                  </a:cubicBezTo>
                  <a:cubicBezTo>
                    <a:pt x="1" y="30"/>
                    <a:pt x="0" y="29"/>
                    <a:pt x="0" y="26"/>
                  </a:cubicBezTo>
                  <a:cubicBezTo>
                    <a:pt x="0" y="19"/>
                    <a:pt x="0" y="1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32" name="Freeform 50"/>
            <p:cNvSpPr/>
            <p:nvPr/>
          </p:nvSpPr>
          <p:spPr bwMode="auto">
            <a:xfrm>
              <a:off x="3920218" y="1863803"/>
              <a:ext cx="65088" cy="63500"/>
            </a:xfrm>
            <a:custGeom>
              <a:avLst/>
              <a:gdLst>
                <a:gd name="T0" fmla="*/ 10 w 10"/>
                <a:gd name="T1" fmla="*/ 4 h 10"/>
                <a:gd name="T2" fmla="*/ 10 w 10"/>
                <a:gd name="T3" fmla="*/ 10 h 10"/>
                <a:gd name="T4" fmla="*/ 3 w 10"/>
                <a:gd name="T5" fmla="*/ 10 h 10"/>
                <a:gd name="T6" fmla="*/ 0 w 10"/>
                <a:gd name="T7" fmla="*/ 7 h 10"/>
                <a:gd name="T8" fmla="*/ 0 w 10"/>
                <a:gd name="T9" fmla="*/ 4 h 10"/>
                <a:gd name="T10" fmla="*/ 3 w 10"/>
                <a:gd name="T11" fmla="*/ 0 h 10"/>
                <a:gd name="T12" fmla="*/ 7 w 10"/>
                <a:gd name="T13" fmla="*/ 0 h 10"/>
                <a:gd name="T14" fmla="*/ 10 w 10"/>
                <a:gd name="T15" fmla="*/ 4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0">
                  <a:moveTo>
                    <a:pt x="10" y="4"/>
                  </a:moveTo>
                  <a:cubicBezTo>
                    <a:pt x="10" y="6"/>
                    <a:pt x="10" y="8"/>
                    <a:pt x="10" y="10"/>
                  </a:cubicBezTo>
                  <a:cubicBezTo>
                    <a:pt x="8" y="10"/>
                    <a:pt x="6" y="10"/>
                    <a:pt x="3" y="10"/>
                  </a:cubicBezTo>
                  <a:cubicBezTo>
                    <a:pt x="1" y="10"/>
                    <a:pt x="0" y="10"/>
                    <a:pt x="0" y="7"/>
                  </a:cubicBezTo>
                  <a:cubicBezTo>
                    <a:pt x="0" y="6"/>
                    <a:pt x="0" y="5"/>
                    <a:pt x="0" y="4"/>
                  </a:cubicBezTo>
                  <a:cubicBezTo>
                    <a:pt x="0" y="1"/>
                    <a:pt x="1" y="0"/>
                    <a:pt x="3" y="0"/>
                  </a:cubicBezTo>
                  <a:cubicBezTo>
                    <a:pt x="5" y="0"/>
                    <a:pt x="6" y="0"/>
                    <a:pt x="7" y="0"/>
                  </a:cubicBezTo>
                  <a:cubicBezTo>
                    <a:pt x="9" y="0"/>
                    <a:pt x="10" y="1"/>
                    <a:pt x="1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33" name="Freeform 51"/>
            <p:cNvSpPr/>
            <p:nvPr/>
          </p:nvSpPr>
          <p:spPr bwMode="auto">
            <a:xfrm>
              <a:off x="3920218" y="2189241"/>
              <a:ext cx="65088" cy="63500"/>
            </a:xfrm>
            <a:custGeom>
              <a:avLst/>
              <a:gdLst>
                <a:gd name="T0" fmla="*/ 10 w 10"/>
                <a:gd name="T1" fmla="*/ 7 h 10"/>
                <a:gd name="T2" fmla="*/ 10 w 10"/>
                <a:gd name="T3" fmla="*/ 0 h 10"/>
                <a:gd name="T4" fmla="*/ 3 w 10"/>
                <a:gd name="T5" fmla="*/ 0 h 10"/>
                <a:gd name="T6" fmla="*/ 0 w 10"/>
                <a:gd name="T7" fmla="*/ 3 h 10"/>
                <a:gd name="T8" fmla="*/ 0 w 10"/>
                <a:gd name="T9" fmla="*/ 7 h 10"/>
                <a:gd name="T10" fmla="*/ 3 w 10"/>
                <a:gd name="T11" fmla="*/ 10 h 10"/>
                <a:gd name="T12" fmla="*/ 7 w 10"/>
                <a:gd name="T13" fmla="*/ 10 h 10"/>
                <a:gd name="T14" fmla="*/ 10 w 10"/>
                <a:gd name="T15" fmla="*/ 7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0">
                  <a:moveTo>
                    <a:pt x="10" y="7"/>
                  </a:moveTo>
                  <a:cubicBezTo>
                    <a:pt x="10" y="4"/>
                    <a:pt x="10" y="2"/>
                    <a:pt x="10" y="0"/>
                  </a:cubicBezTo>
                  <a:cubicBezTo>
                    <a:pt x="8" y="0"/>
                    <a:pt x="6" y="0"/>
                    <a:pt x="3" y="0"/>
                  </a:cubicBezTo>
                  <a:cubicBezTo>
                    <a:pt x="1" y="0"/>
                    <a:pt x="0" y="1"/>
                    <a:pt x="0" y="3"/>
                  </a:cubicBezTo>
                  <a:cubicBezTo>
                    <a:pt x="0" y="4"/>
                    <a:pt x="0" y="5"/>
                    <a:pt x="0" y="7"/>
                  </a:cubicBezTo>
                  <a:cubicBezTo>
                    <a:pt x="0" y="9"/>
                    <a:pt x="1" y="10"/>
                    <a:pt x="3" y="10"/>
                  </a:cubicBezTo>
                  <a:cubicBezTo>
                    <a:pt x="5" y="10"/>
                    <a:pt x="6" y="10"/>
                    <a:pt x="7" y="10"/>
                  </a:cubicBezTo>
                  <a:cubicBezTo>
                    <a:pt x="9" y="10"/>
                    <a:pt x="10" y="9"/>
                    <a:pt x="1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34" name="Freeform 52"/>
            <p:cNvSpPr/>
            <p:nvPr/>
          </p:nvSpPr>
          <p:spPr bwMode="auto">
            <a:xfrm>
              <a:off x="3856718" y="1997153"/>
              <a:ext cx="63500" cy="128588"/>
            </a:xfrm>
            <a:custGeom>
              <a:avLst/>
              <a:gdLst>
                <a:gd name="T0" fmla="*/ 10 w 10"/>
                <a:gd name="T1" fmla="*/ 3 h 20"/>
                <a:gd name="T2" fmla="*/ 7 w 10"/>
                <a:gd name="T3" fmla="*/ 0 h 20"/>
                <a:gd name="T4" fmla="*/ 3 w 10"/>
                <a:gd name="T5" fmla="*/ 0 h 20"/>
                <a:gd name="T6" fmla="*/ 0 w 10"/>
                <a:gd name="T7" fmla="*/ 3 h 20"/>
                <a:gd name="T8" fmla="*/ 0 w 10"/>
                <a:gd name="T9" fmla="*/ 16 h 20"/>
                <a:gd name="T10" fmla="*/ 3 w 10"/>
                <a:gd name="T11" fmla="*/ 20 h 20"/>
                <a:gd name="T12" fmla="*/ 7 w 10"/>
                <a:gd name="T13" fmla="*/ 20 h 20"/>
                <a:gd name="T14" fmla="*/ 10 w 10"/>
                <a:gd name="T15" fmla="*/ 16 h 20"/>
                <a:gd name="T16" fmla="*/ 10 w 10"/>
                <a:gd name="T17"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0">
                  <a:moveTo>
                    <a:pt x="10" y="3"/>
                  </a:moveTo>
                  <a:cubicBezTo>
                    <a:pt x="10" y="1"/>
                    <a:pt x="9" y="0"/>
                    <a:pt x="7" y="0"/>
                  </a:cubicBezTo>
                  <a:cubicBezTo>
                    <a:pt x="6" y="0"/>
                    <a:pt x="5" y="0"/>
                    <a:pt x="3" y="0"/>
                  </a:cubicBezTo>
                  <a:cubicBezTo>
                    <a:pt x="1" y="0"/>
                    <a:pt x="0" y="1"/>
                    <a:pt x="0" y="3"/>
                  </a:cubicBezTo>
                  <a:cubicBezTo>
                    <a:pt x="0" y="7"/>
                    <a:pt x="0" y="12"/>
                    <a:pt x="0" y="16"/>
                  </a:cubicBezTo>
                  <a:cubicBezTo>
                    <a:pt x="0" y="19"/>
                    <a:pt x="1" y="20"/>
                    <a:pt x="3" y="20"/>
                  </a:cubicBezTo>
                  <a:cubicBezTo>
                    <a:pt x="5" y="20"/>
                    <a:pt x="6" y="20"/>
                    <a:pt x="7" y="20"/>
                  </a:cubicBezTo>
                  <a:cubicBezTo>
                    <a:pt x="9" y="20"/>
                    <a:pt x="10" y="19"/>
                    <a:pt x="10" y="16"/>
                  </a:cubicBezTo>
                  <a:cubicBezTo>
                    <a:pt x="10" y="12"/>
                    <a:pt x="10" y="7"/>
                    <a:pt x="1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35" name="Freeform 53"/>
            <p:cNvSpPr/>
            <p:nvPr/>
          </p:nvSpPr>
          <p:spPr bwMode="auto">
            <a:xfrm>
              <a:off x="3985306" y="1927303"/>
              <a:ext cx="63500" cy="261938"/>
            </a:xfrm>
            <a:custGeom>
              <a:avLst/>
              <a:gdLst>
                <a:gd name="T0" fmla="*/ 7 w 10"/>
                <a:gd name="T1" fmla="*/ 41 h 41"/>
                <a:gd name="T2" fmla="*/ 0 w 10"/>
                <a:gd name="T3" fmla="*/ 41 h 41"/>
                <a:gd name="T4" fmla="*/ 0 w 10"/>
                <a:gd name="T5" fmla="*/ 0 h 41"/>
                <a:gd name="T6" fmla="*/ 7 w 10"/>
                <a:gd name="T7" fmla="*/ 0 h 41"/>
                <a:gd name="T8" fmla="*/ 10 w 10"/>
                <a:gd name="T9" fmla="*/ 4 h 41"/>
                <a:gd name="T10" fmla="*/ 10 w 10"/>
                <a:gd name="T11" fmla="*/ 37 h 41"/>
                <a:gd name="T12" fmla="*/ 7 w 10"/>
                <a:gd name="T13" fmla="*/ 41 h 41"/>
              </a:gdLst>
              <a:ahLst/>
              <a:cxnLst>
                <a:cxn ang="0">
                  <a:pos x="T0" y="T1"/>
                </a:cxn>
                <a:cxn ang="0">
                  <a:pos x="T2" y="T3"/>
                </a:cxn>
                <a:cxn ang="0">
                  <a:pos x="T4" y="T5"/>
                </a:cxn>
                <a:cxn ang="0">
                  <a:pos x="T6" y="T7"/>
                </a:cxn>
                <a:cxn ang="0">
                  <a:pos x="T8" y="T9"/>
                </a:cxn>
                <a:cxn ang="0">
                  <a:pos x="T10" y="T11"/>
                </a:cxn>
                <a:cxn ang="0">
                  <a:pos x="T12" y="T13"/>
                </a:cxn>
              </a:cxnLst>
              <a:rect l="0" t="0" r="r" b="b"/>
              <a:pathLst>
                <a:path w="10" h="41">
                  <a:moveTo>
                    <a:pt x="7" y="41"/>
                  </a:moveTo>
                  <a:cubicBezTo>
                    <a:pt x="5" y="41"/>
                    <a:pt x="2" y="41"/>
                    <a:pt x="0" y="41"/>
                  </a:cubicBezTo>
                  <a:cubicBezTo>
                    <a:pt x="0" y="27"/>
                    <a:pt x="0" y="14"/>
                    <a:pt x="0" y="0"/>
                  </a:cubicBezTo>
                  <a:cubicBezTo>
                    <a:pt x="2" y="0"/>
                    <a:pt x="5" y="0"/>
                    <a:pt x="7" y="0"/>
                  </a:cubicBezTo>
                  <a:cubicBezTo>
                    <a:pt x="9" y="0"/>
                    <a:pt x="10" y="1"/>
                    <a:pt x="10" y="4"/>
                  </a:cubicBezTo>
                  <a:cubicBezTo>
                    <a:pt x="10" y="15"/>
                    <a:pt x="10" y="26"/>
                    <a:pt x="10" y="37"/>
                  </a:cubicBezTo>
                  <a:cubicBezTo>
                    <a:pt x="10" y="40"/>
                    <a:pt x="9" y="41"/>
                    <a:pt x="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36" name="Freeform 54"/>
            <p:cNvSpPr/>
            <p:nvPr/>
          </p:nvSpPr>
          <p:spPr bwMode="auto">
            <a:xfrm>
              <a:off x="5121956" y="1832053"/>
              <a:ext cx="388938" cy="452438"/>
            </a:xfrm>
            <a:custGeom>
              <a:avLst/>
              <a:gdLst>
                <a:gd name="T0" fmla="*/ 57 w 61"/>
                <a:gd name="T1" fmla="*/ 71 h 71"/>
                <a:gd name="T2" fmla="*/ 61 w 61"/>
                <a:gd name="T3" fmla="*/ 68 h 71"/>
                <a:gd name="T4" fmla="*/ 61 w 61"/>
                <a:gd name="T5" fmla="*/ 24 h 71"/>
                <a:gd name="T6" fmla="*/ 57 w 61"/>
                <a:gd name="T7" fmla="*/ 21 h 71"/>
                <a:gd name="T8" fmla="*/ 51 w 61"/>
                <a:gd name="T9" fmla="*/ 21 h 71"/>
                <a:gd name="T10" fmla="*/ 51 w 61"/>
                <a:gd name="T11" fmla="*/ 61 h 71"/>
                <a:gd name="T12" fmla="*/ 10 w 61"/>
                <a:gd name="T13" fmla="*/ 61 h 71"/>
                <a:gd name="T14" fmla="*/ 10 w 61"/>
                <a:gd name="T15" fmla="*/ 10 h 71"/>
                <a:gd name="T16" fmla="*/ 41 w 61"/>
                <a:gd name="T17" fmla="*/ 10 h 71"/>
                <a:gd name="T18" fmla="*/ 41 w 61"/>
                <a:gd name="T19" fmla="*/ 4 h 71"/>
                <a:gd name="T20" fmla="*/ 37 w 61"/>
                <a:gd name="T21" fmla="*/ 0 h 71"/>
                <a:gd name="T22" fmla="*/ 4 w 61"/>
                <a:gd name="T23" fmla="*/ 0 h 71"/>
                <a:gd name="T24" fmla="*/ 0 w 61"/>
                <a:gd name="T25" fmla="*/ 4 h 71"/>
                <a:gd name="T26" fmla="*/ 0 w 61"/>
                <a:gd name="T27" fmla="*/ 68 h 71"/>
                <a:gd name="T28" fmla="*/ 4 w 61"/>
                <a:gd name="T29" fmla="*/ 71 h 71"/>
                <a:gd name="T30" fmla="*/ 57 w 61"/>
                <a:gd name="T31"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71">
                  <a:moveTo>
                    <a:pt x="57" y="71"/>
                  </a:moveTo>
                  <a:cubicBezTo>
                    <a:pt x="60" y="71"/>
                    <a:pt x="61" y="70"/>
                    <a:pt x="61" y="68"/>
                  </a:cubicBezTo>
                  <a:cubicBezTo>
                    <a:pt x="61" y="53"/>
                    <a:pt x="61" y="38"/>
                    <a:pt x="61" y="24"/>
                  </a:cubicBezTo>
                  <a:cubicBezTo>
                    <a:pt x="61" y="22"/>
                    <a:pt x="60" y="21"/>
                    <a:pt x="57" y="21"/>
                  </a:cubicBezTo>
                  <a:cubicBezTo>
                    <a:pt x="55" y="21"/>
                    <a:pt x="53" y="21"/>
                    <a:pt x="51" y="21"/>
                  </a:cubicBezTo>
                  <a:cubicBezTo>
                    <a:pt x="51" y="34"/>
                    <a:pt x="51" y="47"/>
                    <a:pt x="51" y="61"/>
                  </a:cubicBezTo>
                  <a:cubicBezTo>
                    <a:pt x="37" y="61"/>
                    <a:pt x="24" y="61"/>
                    <a:pt x="10" y="61"/>
                  </a:cubicBezTo>
                  <a:cubicBezTo>
                    <a:pt x="10" y="44"/>
                    <a:pt x="10" y="27"/>
                    <a:pt x="10" y="10"/>
                  </a:cubicBezTo>
                  <a:cubicBezTo>
                    <a:pt x="20" y="10"/>
                    <a:pt x="31" y="10"/>
                    <a:pt x="41" y="10"/>
                  </a:cubicBezTo>
                  <a:cubicBezTo>
                    <a:pt x="41" y="8"/>
                    <a:pt x="41" y="6"/>
                    <a:pt x="41" y="4"/>
                  </a:cubicBezTo>
                  <a:cubicBezTo>
                    <a:pt x="41" y="1"/>
                    <a:pt x="40" y="0"/>
                    <a:pt x="37" y="0"/>
                  </a:cubicBezTo>
                  <a:cubicBezTo>
                    <a:pt x="26" y="0"/>
                    <a:pt x="15" y="0"/>
                    <a:pt x="4" y="0"/>
                  </a:cubicBezTo>
                  <a:cubicBezTo>
                    <a:pt x="1" y="0"/>
                    <a:pt x="0" y="1"/>
                    <a:pt x="0" y="4"/>
                  </a:cubicBezTo>
                  <a:cubicBezTo>
                    <a:pt x="0" y="25"/>
                    <a:pt x="0" y="46"/>
                    <a:pt x="0" y="68"/>
                  </a:cubicBezTo>
                  <a:cubicBezTo>
                    <a:pt x="0" y="70"/>
                    <a:pt x="1" y="71"/>
                    <a:pt x="4" y="71"/>
                  </a:cubicBezTo>
                  <a:cubicBezTo>
                    <a:pt x="22" y="71"/>
                    <a:pt x="39" y="71"/>
                    <a:pt x="57"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37" name="Freeform 55"/>
            <p:cNvSpPr/>
            <p:nvPr/>
          </p:nvSpPr>
          <p:spPr bwMode="auto">
            <a:xfrm>
              <a:off x="5383893" y="1895553"/>
              <a:ext cx="63500" cy="69850"/>
            </a:xfrm>
            <a:custGeom>
              <a:avLst/>
              <a:gdLst>
                <a:gd name="T0" fmla="*/ 3 w 10"/>
                <a:gd name="T1" fmla="*/ 11 h 11"/>
                <a:gd name="T2" fmla="*/ 0 w 10"/>
                <a:gd name="T3" fmla="*/ 7 h 11"/>
                <a:gd name="T4" fmla="*/ 0 w 10"/>
                <a:gd name="T5" fmla="*/ 0 h 11"/>
                <a:gd name="T6" fmla="*/ 6 w 10"/>
                <a:gd name="T7" fmla="*/ 0 h 11"/>
                <a:gd name="T8" fmla="*/ 10 w 10"/>
                <a:gd name="T9" fmla="*/ 4 h 11"/>
                <a:gd name="T10" fmla="*/ 10 w 10"/>
                <a:gd name="T11" fmla="*/ 11 h 11"/>
                <a:gd name="T12" fmla="*/ 3 w 1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3" y="11"/>
                  </a:moveTo>
                  <a:cubicBezTo>
                    <a:pt x="1" y="11"/>
                    <a:pt x="0" y="10"/>
                    <a:pt x="0" y="7"/>
                  </a:cubicBezTo>
                  <a:cubicBezTo>
                    <a:pt x="0" y="5"/>
                    <a:pt x="0" y="3"/>
                    <a:pt x="0" y="0"/>
                  </a:cubicBezTo>
                  <a:cubicBezTo>
                    <a:pt x="2" y="0"/>
                    <a:pt x="4" y="0"/>
                    <a:pt x="6" y="0"/>
                  </a:cubicBezTo>
                  <a:cubicBezTo>
                    <a:pt x="9" y="0"/>
                    <a:pt x="10" y="1"/>
                    <a:pt x="10" y="4"/>
                  </a:cubicBezTo>
                  <a:cubicBezTo>
                    <a:pt x="10" y="6"/>
                    <a:pt x="10" y="8"/>
                    <a:pt x="10" y="11"/>
                  </a:cubicBezTo>
                  <a:cubicBezTo>
                    <a:pt x="7" y="11"/>
                    <a:pt x="5" y="11"/>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38" name="Freeform 56"/>
            <p:cNvSpPr/>
            <p:nvPr/>
          </p:nvSpPr>
          <p:spPr bwMode="auto">
            <a:xfrm>
              <a:off x="5255306" y="2005091"/>
              <a:ext cx="122238" cy="139700"/>
            </a:xfrm>
            <a:custGeom>
              <a:avLst/>
              <a:gdLst>
                <a:gd name="T0" fmla="*/ 13 w 19"/>
                <a:gd name="T1" fmla="*/ 13 h 22"/>
                <a:gd name="T2" fmla="*/ 12 w 19"/>
                <a:gd name="T3" fmla="*/ 14 h 22"/>
                <a:gd name="T4" fmla="*/ 12 w 19"/>
                <a:gd name="T5" fmla="*/ 16 h 22"/>
                <a:gd name="T6" fmla="*/ 16 w 19"/>
                <a:gd name="T7" fmla="*/ 16 h 22"/>
                <a:gd name="T8" fmla="*/ 16 w 19"/>
                <a:gd name="T9" fmla="*/ 19 h 22"/>
                <a:gd name="T10" fmla="*/ 12 w 19"/>
                <a:gd name="T11" fmla="*/ 19 h 22"/>
                <a:gd name="T12" fmla="*/ 12 w 19"/>
                <a:gd name="T13" fmla="*/ 21 h 22"/>
                <a:gd name="T14" fmla="*/ 13 w 19"/>
                <a:gd name="T15" fmla="*/ 22 h 22"/>
                <a:gd name="T16" fmla="*/ 18 w 19"/>
                <a:gd name="T17" fmla="*/ 22 h 22"/>
                <a:gd name="T18" fmla="*/ 19 w 19"/>
                <a:gd name="T19" fmla="*/ 21 h 22"/>
                <a:gd name="T20" fmla="*/ 19 w 19"/>
                <a:gd name="T21" fmla="*/ 1 h 22"/>
                <a:gd name="T22" fmla="*/ 18 w 19"/>
                <a:gd name="T23" fmla="*/ 0 h 22"/>
                <a:gd name="T24" fmla="*/ 4 w 19"/>
                <a:gd name="T25" fmla="*/ 0 h 22"/>
                <a:gd name="T26" fmla="*/ 3 w 19"/>
                <a:gd name="T27" fmla="*/ 1 h 22"/>
                <a:gd name="T28" fmla="*/ 3 w 19"/>
                <a:gd name="T29" fmla="*/ 13 h 22"/>
                <a:gd name="T30" fmla="*/ 1 w 19"/>
                <a:gd name="T31" fmla="*/ 13 h 22"/>
                <a:gd name="T32" fmla="*/ 0 w 19"/>
                <a:gd name="T33" fmla="*/ 14 h 22"/>
                <a:gd name="T34" fmla="*/ 0 w 19"/>
                <a:gd name="T35" fmla="*/ 16 h 22"/>
                <a:gd name="T36" fmla="*/ 3 w 19"/>
                <a:gd name="T37" fmla="*/ 16 h 22"/>
                <a:gd name="T38" fmla="*/ 3 w 19"/>
                <a:gd name="T39" fmla="*/ 19 h 22"/>
                <a:gd name="T40" fmla="*/ 0 w 19"/>
                <a:gd name="T41" fmla="*/ 19 h 22"/>
                <a:gd name="T42" fmla="*/ 0 w 19"/>
                <a:gd name="T43" fmla="*/ 21 h 22"/>
                <a:gd name="T44" fmla="*/ 1 w 19"/>
                <a:gd name="T45" fmla="*/ 22 h 22"/>
                <a:gd name="T46" fmla="*/ 5 w 19"/>
                <a:gd name="T47" fmla="*/ 22 h 22"/>
                <a:gd name="T48" fmla="*/ 6 w 19"/>
                <a:gd name="T49" fmla="*/ 21 h 22"/>
                <a:gd name="T50" fmla="*/ 6 w 19"/>
                <a:gd name="T51" fmla="*/ 3 h 22"/>
                <a:gd name="T52" fmla="*/ 16 w 19"/>
                <a:gd name="T53" fmla="*/ 3 h 22"/>
                <a:gd name="T54" fmla="*/ 16 w 19"/>
                <a:gd name="T55" fmla="*/ 13 h 22"/>
                <a:gd name="T56" fmla="*/ 13 w 19"/>
                <a:gd name="T57"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2">
                  <a:moveTo>
                    <a:pt x="13" y="13"/>
                  </a:moveTo>
                  <a:cubicBezTo>
                    <a:pt x="13" y="13"/>
                    <a:pt x="12" y="13"/>
                    <a:pt x="12" y="14"/>
                  </a:cubicBezTo>
                  <a:cubicBezTo>
                    <a:pt x="12" y="14"/>
                    <a:pt x="12" y="15"/>
                    <a:pt x="12" y="16"/>
                  </a:cubicBezTo>
                  <a:cubicBezTo>
                    <a:pt x="13" y="16"/>
                    <a:pt x="15" y="16"/>
                    <a:pt x="16" y="16"/>
                  </a:cubicBezTo>
                  <a:cubicBezTo>
                    <a:pt x="16" y="17"/>
                    <a:pt x="16" y="18"/>
                    <a:pt x="16" y="19"/>
                  </a:cubicBezTo>
                  <a:cubicBezTo>
                    <a:pt x="15" y="19"/>
                    <a:pt x="13" y="19"/>
                    <a:pt x="12" y="19"/>
                  </a:cubicBezTo>
                  <a:cubicBezTo>
                    <a:pt x="12" y="19"/>
                    <a:pt x="12" y="20"/>
                    <a:pt x="12" y="21"/>
                  </a:cubicBezTo>
                  <a:cubicBezTo>
                    <a:pt x="12" y="22"/>
                    <a:pt x="13" y="22"/>
                    <a:pt x="13" y="22"/>
                  </a:cubicBezTo>
                  <a:cubicBezTo>
                    <a:pt x="15" y="22"/>
                    <a:pt x="16" y="22"/>
                    <a:pt x="18" y="22"/>
                  </a:cubicBezTo>
                  <a:cubicBezTo>
                    <a:pt x="18" y="22"/>
                    <a:pt x="19" y="22"/>
                    <a:pt x="19" y="21"/>
                  </a:cubicBezTo>
                  <a:cubicBezTo>
                    <a:pt x="19" y="14"/>
                    <a:pt x="19" y="8"/>
                    <a:pt x="19" y="1"/>
                  </a:cubicBezTo>
                  <a:cubicBezTo>
                    <a:pt x="19" y="0"/>
                    <a:pt x="18" y="0"/>
                    <a:pt x="18" y="0"/>
                  </a:cubicBezTo>
                  <a:cubicBezTo>
                    <a:pt x="13" y="0"/>
                    <a:pt x="9" y="0"/>
                    <a:pt x="4" y="0"/>
                  </a:cubicBezTo>
                  <a:cubicBezTo>
                    <a:pt x="3" y="0"/>
                    <a:pt x="3" y="0"/>
                    <a:pt x="3" y="1"/>
                  </a:cubicBezTo>
                  <a:cubicBezTo>
                    <a:pt x="3" y="5"/>
                    <a:pt x="3" y="9"/>
                    <a:pt x="3" y="13"/>
                  </a:cubicBezTo>
                  <a:cubicBezTo>
                    <a:pt x="2" y="13"/>
                    <a:pt x="2" y="13"/>
                    <a:pt x="1" y="13"/>
                  </a:cubicBezTo>
                  <a:cubicBezTo>
                    <a:pt x="0" y="13"/>
                    <a:pt x="0" y="13"/>
                    <a:pt x="0" y="14"/>
                  </a:cubicBezTo>
                  <a:cubicBezTo>
                    <a:pt x="0" y="14"/>
                    <a:pt x="0" y="15"/>
                    <a:pt x="0" y="16"/>
                  </a:cubicBezTo>
                  <a:cubicBezTo>
                    <a:pt x="1" y="16"/>
                    <a:pt x="2" y="16"/>
                    <a:pt x="3" y="16"/>
                  </a:cubicBezTo>
                  <a:cubicBezTo>
                    <a:pt x="3" y="17"/>
                    <a:pt x="3" y="18"/>
                    <a:pt x="3" y="19"/>
                  </a:cubicBezTo>
                  <a:cubicBezTo>
                    <a:pt x="2" y="19"/>
                    <a:pt x="1" y="19"/>
                    <a:pt x="0" y="19"/>
                  </a:cubicBezTo>
                  <a:cubicBezTo>
                    <a:pt x="0" y="19"/>
                    <a:pt x="0" y="20"/>
                    <a:pt x="0" y="21"/>
                  </a:cubicBezTo>
                  <a:cubicBezTo>
                    <a:pt x="0" y="22"/>
                    <a:pt x="0" y="22"/>
                    <a:pt x="1" y="22"/>
                  </a:cubicBezTo>
                  <a:cubicBezTo>
                    <a:pt x="2" y="22"/>
                    <a:pt x="4" y="22"/>
                    <a:pt x="5" y="22"/>
                  </a:cubicBezTo>
                  <a:cubicBezTo>
                    <a:pt x="6" y="22"/>
                    <a:pt x="6" y="22"/>
                    <a:pt x="6" y="21"/>
                  </a:cubicBezTo>
                  <a:cubicBezTo>
                    <a:pt x="6" y="15"/>
                    <a:pt x="6" y="9"/>
                    <a:pt x="6" y="3"/>
                  </a:cubicBezTo>
                  <a:cubicBezTo>
                    <a:pt x="9" y="3"/>
                    <a:pt x="12" y="3"/>
                    <a:pt x="16" y="3"/>
                  </a:cubicBezTo>
                  <a:cubicBezTo>
                    <a:pt x="16" y="6"/>
                    <a:pt x="16" y="9"/>
                    <a:pt x="16" y="13"/>
                  </a:cubicBezTo>
                  <a:cubicBezTo>
                    <a:pt x="15" y="13"/>
                    <a:pt x="14" y="13"/>
                    <a:pt x="13"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39" name="Freeform 57"/>
            <p:cNvSpPr/>
            <p:nvPr/>
          </p:nvSpPr>
          <p:spPr bwMode="auto">
            <a:xfrm>
              <a:off x="5314043" y="2106691"/>
              <a:ext cx="19050" cy="19050"/>
            </a:xfrm>
            <a:custGeom>
              <a:avLst/>
              <a:gdLst>
                <a:gd name="T0" fmla="*/ 3 w 3"/>
                <a:gd name="T1" fmla="*/ 3 h 3"/>
                <a:gd name="T2" fmla="*/ 3 w 3"/>
                <a:gd name="T3" fmla="*/ 0 h 3"/>
                <a:gd name="T4" fmla="*/ 1 w 3"/>
                <a:gd name="T5" fmla="*/ 0 h 3"/>
                <a:gd name="T6" fmla="*/ 0 w 3"/>
                <a:gd name="T7" fmla="*/ 1 h 3"/>
                <a:gd name="T8" fmla="*/ 0 w 3"/>
                <a:gd name="T9" fmla="*/ 2 h 3"/>
                <a:gd name="T10" fmla="*/ 1 w 3"/>
                <a:gd name="T11" fmla="*/ 3 h 3"/>
                <a:gd name="T12" fmla="*/ 3 w 3"/>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3" y="3"/>
                  </a:moveTo>
                  <a:cubicBezTo>
                    <a:pt x="3" y="2"/>
                    <a:pt x="3" y="1"/>
                    <a:pt x="3" y="0"/>
                  </a:cubicBezTo>
                  <a:cubicBezTo>
                    <a:pt x="3" y="0"/>
                    <a:pt x="2" y="0"/>
                    <a:pt x="1" y="0"/>
                  </a:cubicBezTo>
                  <a:cubicBezTo>
                    <a:pt x="1" y="0"/>
                    <a:pt x="0" y="0"/>
                    <a:pt x="0" y="1"/>
                  </a:cubicBezTo>
                  <a:cubicBezTo>
                    <a:pt x="0" y="1"/>
                    <a:pt x="0" y="1"/>
                    <a:pt x="0" y="2"/>
                  </a:cubicBezTo>
                  <a:cubicBezTo>
                    <a:pt x="0" y="2"/>
                    <a:pt x="1" y="3"/>
                    <a:pt x="1" y="3"/>
                  </a:cubicBezTo>
                  <a:cubicBezTo>
                    <a:pt x="2" y="3"/>
                    <a:pt x="3" y="3"/>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40" name="Freeform 58"/>
            <p:cNvSpPr/>
            <p:nvPr/>
          </p:nvSpPr>
          <p:spPr bwMode="auto">
            <a:xfrm>
              <a:off x="5236256" y="2106691"/>
              <a:ext cx="19050" cy="19050"/>
            </a:xfrm>
            <a:custGeom>
              <a:avLst/>
              <a:gdLst>
                <a:gd name="T0" fmla="*/ 3 w 3"/>
                <a:gd name="T1" fmla="*/ 3 h 3"/>
                <a:gd name="T2" fmla="*/ 3 w 3"/>
                <a:gd name="T3" fmla="*/ 0 h 3"/>
                <a:gd name="T4" fmla="*/ 1 w 3"/>
                <a:gd name="T5" fmla="*/ 0 h 3"/>
                <a:gd name="T6" fmla="*/ 0 w 3"/>
                <a:gd name="T7" fmla="*/ 1 h 3"/>
                <a:gd name="T8" fmla="*/ 0 w 3"/>
                <a:gd name="T9" fmla="*/ 2 h 3"/>
                <a:gd name="T10" fmla="*/ 1 w 3"/>
                <a:gd name="T11" fmla="*/ 3 h 3"/>
                <a:gd name="T12" fmla="*/ 3 w 3"/>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3" y="3"/>
                  </a:moveTo>
                  <a:cubicBezTo>
                    <a:pt x="3" y="2"/>
                    <a:pt x="3" y="1"/>
                    <a:pt x="3" y="0"/>
                  </a:cubicBezTo>
                  <a:cubicBezTo>
                    <a:pt x="2" y="0"/>
                    <a:pt x="1" y="0"/>
                    <a:pt x="1" y="0"/>
                  </a:cubicBezTo>
                  <a:cubicBezTo>
                    <a:pt x="0" y="0"/>
                    <a:pt x="0" y="0"/>
                    <a:pt x="0" y="1"/>
                  </a:cubicBezTo>
                  <a:cubicBezTo>
                    <a:pt x="0" y="1"/>
                    <a:pt x="0" y="1"/>
                    <a:pt x="0" y="2"/>
                  </a:cubicBezTo>
                  <a:cubicBezTo>
                    <a:pt x="0" y="2"/>
                    <a:pt x="0" y="3"/>
                    <a:pt x="1" y="3"/>
                  </a:cubicBezTo>
                  <a:cubicBezTo>
                    <a:pt x="1" y="3"/>
                    <a:pt x="2" y="3"/>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grpSp>
          <p:nvGrpSpPr>
            <p:cNvPr id="41" name="组合 40"/>
            <p:cNvGrpSpPr/>
            <p:nvPr userDrawn="1"/>
          </p:nvGrpSpPr>
          <p:grpSpPr>
            <a:xfrm>
              <a:off x="669018" y="5438853"/>
              <a:ext cx="523875" cy="458788"/>
              <a:chOff x="669018" y="5438853"/>
              <a:chExt cx="523875" cy="458788"/>
            </a:xfrm>
            <a:grpFill/>
          </p:grpSpPr>
          <p:sp>
            <p:nvSpPr>
              <p:cNvPr id="218" name="Freeform 59"/>
              <p:cNvSpPr>
                <a:spLocks noEditPoints="1"/>
              </p:cNvSpPr>
              <p:nvPr/>
            </p:nvSpPr>
            <p:spPr bwMode="auto">
              <a:xfrm>
                <a:off x="669018" y="5438853"/>
                <a:ext cx="523875" cy="458788"/>
              </a:xfrm>
              <a:custGeom>
                <a:avLst/>
                <a:gdLst>
                  <a:gd name="T0" fmla="*/ 79 w 82"/>
                  <a:gd name="T1" fmla="*/ 0 h 72"/>
                  <a:gd name="T2" fmla="*/ 3 w 82"/>
                  <a:gd name="T3" fmla="*/ 0 h 72"/>
                  <a:gd name="T4" fmla="*/ 0 w 82"/>
                  <a:gd name="T5" fmla="*/ 3 h 72"/>
                  <a:gd name="T6" fmla="*/ 0 w 82"/>
                  <a:gd name="T7" fmla="*/ 69 h 72"/>
                  <a:gd name="T8" fmla="*/ 3 w 82"/>
                  <a:gd name="T9" fmla="*/ 72 h 72"/>
                  <a:gd name="T10" fmla="*/ 79 w 82"/>
                  <a:gd name="T11" fmla="*/ 72 h 72"/>
                  <a:gd name="T12" fmla="*/ 82 w 82"/>
                  <a:gd name="T13" fmla="*/ 69 h 72"/>
                  <a:gd name="T14" fmla="*/ 82 w 82"/>
                  <a:gd name="T15" fmla="*/ 3 h 72"/>
                  <a:gd name="T16" fmla="*/ 79 w 82"/>
                  <a:gd name="T17" fmla="*/ 0 h 72"/>
                  <a:gd name="T18" fmla="*/ 72 w 82"/>
                  <a:gd name="T19" fmla="*/ 62 h 72"/>
                  <a:gd name="T20" fmla="*/ 10 w 82"/>
                  <a:gd name="T21" fmla="*/ 62 h 72"/>
                  <a:gd name="T22" fmla="*/ 10 w 82"/>
                  <a:gd name="T23" fmla="*/ 10 h 72"/>
                  <a:gd name="T24" fmla="*/ 72 w 82"/>
                  <a:gd name="T25" fmla="*/ 10 h 72"/>
                  <a:gd name="T26" fmla="*/ 72 w 82"/>
                  <a:gd name="T27" fmla="*/ 6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72">
                    <a:moveTo>
                      <a:pt x="79" y="0"/>
                    </a:moveTo>
                    <a:cubicBezTo>
                      <a:pt x="54" y="0"/>
                      <a:pt x="28" y="0"/>
                      <a:pt x="3" y="0"/>
                    </a:cubicBezTo>
                    <a:cubicBezTo>
                      <a:pt x="1" y="0"/>
                      <a:pt x="0" y="1"/>
                      <a:pt x="0" y="3"/>
                    </a:cubicBezTo>
                    <a:cubicBezTo>
                      <a:pt x="0" y="25"/>
                      <a:pt x="0" y="47"/>
                      <a:pt x="0" y="69"/>
                    </a:cubicBezTo>
                    <a:cubicBezTo>
                      <a:pt x="0" y="71"/>
                      <a:pt x="1" y="72"/>
                      <a:pt x="3" y="72"/>
                    </a:cubicBezTo>
                    <a:cubicBezTo>
                      <a:pt x="28" y="72"/>
                      <a:pt x="54" y="72"/>
                      <a:pt x="79" y="72"/>
                    </a:cubicBezTo>
                    <a:cubicBezTo>
                      <a:pt x="81" y="72"/>
                      <a:pt x="82" y="71"/>
                      <a:pt x="82" y="69"/>
                    </a:cubicBezTo>
                    <a:cubicBezTo>
                      <a:pt x="82" y="47"/>
                      <a:pt x="82" y="25"/>
                      <a:pt x="82" y="3"/>
                    </a:cubicBezTo>
                    <a:cubicBezTo>
                      <a:pt x="82" y="1"/>
                      <a:pt x="81" y="0"/>
                      <a:pt x="79" y="0"/>
                    </a:cubicBezTo>
                    <a:close/>
                    <a:moveTo>
                      <a:pt x="72" y="62"/>
                    </a:moveTo>
                    <a:cubicBezTo>
                      <a:pt x="10" y="62"/>
                      <a:pt x="10" y="62"/>
                      <a:pt x="10" y="62"/>
                    </a:cubicBezTo>
                    <a:cubicBezTo>
                      <a:pt x="10" y="10"/>
                      <a:pt x="10" y="10"/>
                      <a:pt x="10" y="10"/>
                    </a:cubicBezTo>
                    <a:cubicBezTo>
                      <a:pt x="72" y="10"/>
                      <a:pt x="72" y="10"/>
                      <a:pt x="72" y="10"/>
                    </a:cubicBezTo>
                    <a:lnTo>
                      <a:pt x="72" y="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19" name="Freeform 60"/>
              <p:cNvSpPr/>
              <p:nvPr/>
            </p:nvSpPr>
            <p:spPr bwMode="auto">
              <a:xfrm>
                <a:off x="1013506" y="5629353"/>
                <a:ext cx="71438" cy="77788"/>
              </a:xfrm>
              <a:custGeom>
                <a:avLst/>
                <a:gdLst>
                  <a:gd name="T0" fmla="*/ 3 w 11"/>
                  <a:gd name="T1" fmla="*/ 10 h 12"/>
                  <a:gd name="T2" fmla="*/ 9 w 11"/>
                  <a:gd name="T3" fmla="*/ 10 h 12"/>
                  <a:gd name="T4" fmla="*/ 11 w 11"/>
                  <a:gd name="T5" fmla="*/ 10 h 12"/>
                  <a:gd name="T6" fmla="*/ 11 w 11"/>
                  <a:gd name="T7" fmla="*/ 9 h 12"/>
                  <a:gd name="T8" fmla="*/ 11 w 11"/>
                  <a:gd name="T9" fmla="*/ 3 h 12"/>
                  <a:gd name="T10" fmla="*/ 11 w 11"/>
                  <a:gd name="T11" fmla="*/ 2 h 12"/>
                  <a:gd name="T12" fmla="*/ 9 w 11"/>
                  <a:gd name="T13" fmla="*/ 2 h 12"/>
                  <a:gd name="T14" fmla="*/ 9 w 11"/>
                  <a:gd name="T15" fmla="*/ 10 h 12"/>
                  <a:gd name="T16" fmla="*/ 9 w 11"/>
                  <a:gd name="T17" fmla="*/ 11 h 12"/>
                  <a:gd name="T18" fmla="*/ 8 w 11"/>
                  <a:gd name="T19" fmla="*/ 12 h 12"/>
                  <a:gd name="T20" fmla="*/ 1 w 11"/>
                  <a:gd name="T21" fmla="*/ 12 h 12"/>
                  <a:gd name="T22" fmla="*/ 0 w 11"/>
                  <a:gd name="T23" fmla="*/ 11 h 12"/>
                  <a:gd name="T24" fmla="*/ 0 w 11"/>
                  <a:gd name="T25" fmla="*/ 1 h 12"/>
                  <a:gd name="T26" fmla="*/ 1 w 11"/>
                  <a:gd name="T27" fmla="*/ 0 h 12"/>
                  <a:gd name="T28" fmla="*/ 8 w 11"/>
                  <a:gd name="T29" fmla="*/ 0 h 12"/>
                  <a:gd name="T30" fmla="*/ 9 w 11"/>
                  <a:gd name="T31" fmla="*/ 1 h 12"/>
                  <a:gd name="T32" fmla="*/ 9 w 11"/>
                  <a:gd name="T33" fmla="*/ 2 h 12"/>
                  <a:gd name="T34" fmla="*/ 3 w 11"/>
                  <a:gd name="T35" fmla="*/ 2 h 12"/>
                  <a:gd name="T36" fmla="*/ 3 w 11"/>
                  <a:gd name="T37"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 h="12">
                    <a:moveTo>
                      <a:pt x="3" y="10"/>
                    </a:moveTo>
                    <a:cubicBezTo>
                      <a:pt x="9" y="10"/>
                      <a:pt x="9" y="10"/>
                      <a:pt x="9" y="10"/>
                    </a:cubicBezTo>
                    <a:cubicBezTo>
                      <a:pt x="9" y="10"/>
                      <a:pt x="10" y="10"/>
                      <a:pt x="11" y="10"/>
                    </a:cubicBezTo>
                    <a:cubicBezTo>
                      <a:pt x="11" y="10"/>
                      <a:pt x="11" y="10"/>
                      <a:pt x="11" y="9"/>
                    </a:cubicBezTo>
                    <a:cubicBezTo>
                      <a:pt x="11" y="7"/>
                      <a:pt x="11" y="5"/>
                      <a:pt x="11" y="3"/>
                    </a:cubicBezTo>
                    <a:cubicBezTo>
                      <a:pt x="11" y="3"/>
                      <a:pt x="11" y="2"/>
                      <a:pt x="11" y="2"/>
                    </a:cubicBezTo>
                    <a:cubicBezTo>
                      <a:pt x="9" y="2"/>
                      <a:pt x="9" y="2"/>
                      <a:pt x="9" y="2"/>
                    </a:cubicBezTo>
                    <a:cubicBezTo>
                      <a:pt x="9" y="5"/>
                      <a:pt x="9" y="7"/>
                      <a:pt x="9" y="10"/>
                    </a:cubicBezTo>
                    <a:cubicBezTo>
                      <a:pt x="9" y="10"/>
                      <a:pt x="9" y="11"/>
                      <a:pt x="9" y="11"/>
                    </a:cubicBezTo>
                    <a:cubicBezTo>
                      <a:pt x="9" y="12"/>
                      <a:pt x="9" y="12"/>
                      <a:pt x="8" y="12"/>
                    </a:cubicBezTo>
                    <a:cubicBezTo>
                      <a:pt x="6" y="12"/>
                      <a:pt x="3" y="12"/>
                      <a:pt x="1" y="12"/>
                    </a:cubicBezTo>
                    <a:cubicBezTo>
                      <a:pt x="1" y="12"/>
                      <a:pt x="0" y="12"/>
                      <a:pt x="0" y="11"/>
                    </a:cubicBezTo>
                    <a:cubicBezTo>
                      <a:pt x="0" y="8"/>
                      <a:pt x="0" y="4"/>
                      <a:pt x="0" y="1"/>
                    </a:cubicBezTo>
                    <a:cubicBezTo>
                      <a:pt x="0" y="0"/>
                      <a:pt x="1" y="0"/>
                      <a:pt x="1" y="0"/>
                    </a:cubicBezTo>
                    <a:cubicBezTo>
                      <a:pt x="3" y="0"/>
                      <a:pt x="6" y="0"/>
                      <a:pt x="8" y="0"/>
                    </a:cubicBezTo>
                    <a:cubicBezTo>
                      <a:pt x="9" y="0"/>
                      <a:pt x="9" y="0"/>
                      <a:pt x="9" y="1"/>
                    </a:cubicBezTo>
                    <a:cubicBezTo>
                      <a:pt x="9" y="1"/>
                      <a:pt x="9" y="2"/>
                      <a:pt x="9" y="2"/>
                    </a:cubicBezTo>
                    <a:cubicBezTo>
                      <a:pt x="7" y="2"/>
                      <a:pt x="5" y="2"/>
                      <a:pt x="3" y="2"/>
                    </a:cubicBezTo>
                    <a:cubicBezTo>
                      <a:pt x="3" y="5"/>
                      <a:pt x="3" y="7"/>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20" name="Freeform 61"/>
              <p:cNvSpPr/>
              <p:nvPr/>
            </p:nvSpPr>
            <p:spPr bwMode="auto">
              <a:xfrm>
                <a:off x="950006" y="5692853"/>
                <a:ext cx="50800" cy="14288"/>
              </a:xfrm>
              <a:custGeom>
                <a:avLst/>
                <a:gdLst>
                  <a:gd name="T0" fmla="*/ 8 w 8"/>
                  <a:gd name="T1" fmla="*/ 2 h 2"/>
                  <a:gd name="T2" fmla="*/ 1 w 8"/>
                  <a:gd name="T3" fmla="*/ 2 h 2"/>
                  <a:gd name="T4" fmla="*/ 0 w 8"/>
                  <a:gd name="T5" fmla="*/ 1 h 2"/>
                  <a:gd name="T6" fmla="*/ 0 w 8"/>
                  <a:gd name="T7" fmla="*/ 0 h 2"/>
                  <a:gd name="T8" fmla="*/ 8 w 8"/>
                  <a:gd name="T9" fmla="*/ 0 h 2"/>
                  <a:gd name="T10" fmla="*/ 8 w 8"/>
                  <a:gd name="T11" fmla="*/ 0 h 2"/>
                  <a:gd name="T12" fmla="*/ 8 w 8"/>
                  <a:gd name="T13" fmla="*/ 1 h 2"/>
                  <a:gd name="T14" fmla="*/ 8 w 8"/>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2">
                    <a:moveTo>
                      <a:pt x="8" y="2"/>
                    </a:moveTo>
                    <a:cubicBezTo>
                      <a:pt x="1" y="2"/>
                      <a:pt x="1" y="2"/>
                      <a:pt x="1" y="2"/>
                    </a:cubicBezTo>
                    <a:cubicBezTo>
                      <a:pt x="0" y="2"/>
                      <a:pt x="0" y="2"/>
                      <a:pt x="0" y="1"/>
                    </a:cubicBezTo>
                    <a:cubicBezTo>
                      <a:pt x="0" y="1"/>
                      <a:pt x="0" y="0"/>
                      <a:pt x="0" y="0"/>
                    </a:cubicBezTo>
                    <a:cubicBezTo>
                      <a:pt x="3" y="0"/>
                      <a:pt x="5" y="0"/>
                      <a:pt x="8" y="0"/>
                    </a:cubicBezTo>
                    <a:cubicBezTo>
                      <a:pt x="8" y="0"/>
                      <a:pt x="8" y="0"/>
                      <a:pt x="8" y="0"/>
                    </a:cubicBezTo>
                    <a:cubicBezTo>
                      <a:pt x="8" y="1"/>
                      <a:pt x="8" y="1"/>
                      <a:pt x="8" y="1"/>
                    </a:cubicBezTo>
                    <a:cubicBezTo>
                      <a:pt x="8" y="2"/>
                      <a:pt x="8" y="2"/>
                      <a:pt x="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21" name="Freeform 62"/>
              <p:cNvSpPr/>
              <p:nvPr/>
            </p:nvSpPr>
            <p:spPr bwMode="auto">
              <a:xfrm>
                <a:off x="950006" y="5629353"/>
                <a:ext cx="50800" cy="12700"/>
              </a:xfrm>
              <a:custGeom>
                <a:avLst/>
                <a:gdLst>
                  <a:gd name="T0" fmla="*/ 8 w 8"/>
                  <a:gd name="T1" fmla="*/ 1 h 2"/>
                  <a:gd name="T2" fmla="*/ 8 w 8"/>
                  <a:gd name="T3" fmla="*/ 2 h 2"/>
                  <a:gd name="T4" fmla="*/ 8 w 8"/>
                  <a:gd name="T5" fmla="*/ 2 h 2"/>
                  <a:gd name="T6" fmla="*/ 0 w 8"/>
                  <a:gd name="T7" fmla="*/ 2 h 2"/>
                  <a:gd name="T8" fmla="*/ 0 w 8"/>
                  <a:gd name="T9" fmla="*/ 1 h 2"/>
                  <a:gd name="T10" fmla="*/ 1 w 8"/>
                  <a:gd name="T11" fmla="*/ 0 h 2"/>
                  <a:gd name="T12" fmla="*/ 8 w 8"/>
                  <a:gd name="T13" fmla="*/ 0 h 2"/>
                  <a:gd name="T14" fmla="*/ 8 w 8"/>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2">
                    <a:moveTo>
                      <a:pt x="8" y="1"/>
                    </a:moveTo>
                    <a:cubicBezTo>
                      <a:pt x="8" y="2"/>
                      <a:pt x="8" y="2"/>
                      <a:pt x="8" y="2"/>
                    </a:cubicBezTo>
                    <a:cubicBezTo>
                      <a:pt x="8" y="2"/>
                      <a:pt x="8" y="2"/>
                      <a:pt x="8" y="2"/>
                    </a:cubicBezTo>
                    <a:cubicBezTo>
                      <a:pt x="5" y="2"/>
                      <a:pt x="3" y="2"/>
                      <a:pt x="0" y="2"/>
                    </a:cubicBezTo>
                    <a:cubicBezTo>
                      <a:pt x="0" y="2"/>
                      <a:pt x="0" y="1"/>
                      <a:pt x="0" y="1"/>
                    </a:cubicBezTo>
                    <a:cubicBezTo>
                      <a:pt x="0" y="0"/>
                      <a:pt x="0" y="0"/>
                      <a:pt x="1" y="0"/>
                    </a:cubicBezTo>
                    <a:cubicBezTo>
                      <a:pt x="3" y="0"/>
                      <a:pt x="5" y="0"/>
                      <a:pt x="8" y="0"/>
                    </a:cubicBezTo>
                    <a:cubicBezTo>
                      <a:pt x="8" y="0"/>
                      <a:pt x="8" y="0"/>
                      <a:pt x="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22" name="Freeform 63"/>
              <p:cNvSpPr/>
              <p:nvPr/>
            </p:nvSpPr>
            <p:spPr bwMode="auto">
              <a:xfrm>
                <a:off x="937306" y="5642053"/>
                <a:ext cx="50800" cy="50800"/>
              </a:xfrm>
              <a:custGeom>
                <a:avLst/>
                <a:gdLst>
                  <a:gd name="T0" fmla="*/ 2 w 8"/>
                  <a:gd name="T1" fmla="*/ 3 h 8"/>
                  <a:gd name="T2" fmla="*/ 8 w 8"/>
                  <a:gd name="T3" fmla="*/ 3 h 8"/>
                  <a:gd name="T4" fmla="*/ 8 w 8"/>
                  <a:gd name="T5" fmla="*/ 4 h 8"/>
                  <a:gd name="T6" fmla="*/ 8 w 8"/>
                  <a:gd name="T7" fmla="*/ 5 h 8"/>
                  <a:gd name="T8" fmla="*/ 8 w 8"/>
                  <a:gd name="T9" fmla="*/ 5 h 8"/>
                  <a:gd name="T10" fmla="*/ 2 w 8"/>
                  <a:gd name="T11" fmla="*/ 5 h 8"/>
                  <a:gd name="T12" fmla="*/ 2 w 8"/>
                  <a:gd name="T13" fmla="*/ 8 h 8"/>
                  <a:gd name="T14" fmla="*/ 0 w 8"/>
                  <a:gd name="T15" fmla="*/ 8 h 8"/>
                  <a:gd name="T16" fmla="*/ 0 w 8"/>
                  <a:gd name="T17" fmla="*/ 7 h 8"/>
                  <a:gd name="T18" fmla="*/ 0 w 8"/>
                  <a:gd name="T19" fmla="*/ 1 h 8"/>
                  <a:gd name="T20" fmla="*/ 0 w 8"/>
                  <a:gd name="T21" fmla="*/ 0 h 8"/>
                  <a:gd name="T22" fmla="*/ 2 w 8"/>
                  <a:gd name="T23" fmla="*/ 0 h 8"/>
                  <a:gd name="T24" fmla="*/ 2 w 8"/>
                  <a:gd name="T25"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8">
                    <a:moveTo>
                      <a:pt x="2" y="3"/>
                    </a:moveTo>
                    <a:cubicBezTo>
                      <a:pt x="8" y="3"/>
                      <a:pt x="8" y="3"/>
                      <a:pt x="8" y="3"/>
                    </a:cubicBezTo>
                    <a:cubicBezTo>
                      <a:pt x="8" y="3"/>
                      <a:pt x="8" y="3"/>
                      <a:pt x="8" y="4"/>
                    </a:cubicBezTo>
                    <a:cubicBezTo>
                      <a:pt x="8" y="4"/>
                      <a:pt x="8" y="4"/>
                      <a:pt x="8" y="5"/>
                    </a:cubicBezTo>
                    <a:cubicBezTo>
                      <a:pt x="8" y="5"/>
                      <a:pt x="8" y="5"/>
                      <a:pt x="8" y="5"/>
                    </a:cubicBezTo>
                    <a:cubicBezTo>
                      <a:pt x="6" y="5"/>
                      <a:pt x="4" y="5"/>
                      <a:pt x="2" y="5"/>
                    </a:cubicBezTo>
                    <a:cubicBezTo>
                      <a:pt x="2" y="6"/>
                      <a:pt x="2" y="7"/>
                      <a:pt x="2" y="8"/>
                    </a:cubicBezTo>
                    <a:cubicBezTo>
                      <a:pt x="1" y="8"/>
                      <a:pt x="1" y="8"/>
                      <a:pt x="0" y="8"/>
                    </a:cubicBezTo>
                    <a:cubicBezTo>
                      <a:pt x="0" y="8"/>
                      <a:pt x="0" y="8"/>
                      <a:pt x="0" y="7"/>
                    </a:cubicBezTo>
                    <a:cubicBezTo>
                      <a:pt x="0" y="5"/>
                      <a:pt x="0" y="3"/>
                      <a:pt x="0" y="1"/>
                    </a:cubicBezTo>
                    <a:cubicBezTo>
                      <a:pt x="0" y="1"/>
                      <a:pt x="0" y="0"/>
                      <a:pt x="0" y="0"/>
                    </a:cubicBezTo>
                    <a:cubicBezTo>
                      <a:pt x="1" y="0"/>
                      <a:pt x="1" y="0"/>
                      <a:pt x="2" y="0"/>
                    </a:cubicBezTo>
                    <a:cubicBezTo>
                      <a:pt x="2" y="1"/>
                      <a:pt x="2" y="2"/>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23" name="Freeform 64"/>
              <p:cNvSpPr/>
              <p:nvPr/>
            </p:nvSpPr>
            <p:spPr bwMode="auto">
              <a:xfrm>
                <a:off x="873806" y="5692853"/>
                <a:ext cx="50800" cy="14288"/>
              </a:xfrm>
              <a:custGeom>
                <a:avLst/>
                <a:gdLst>
                  <a:gd name="T0" fmla="*/ 0 w 8"/>
                  <a:gd name="T1" fmla="*/ 0 h 2"/>
                  <a:gd name="T2" fmla="*/ 7 w 8"/>
                  <a:gd name="T3" fmla="*/ 0 h 2"/>
                  <a:gd name="T4" fmla="*/ 8 w 8"/>
                  <a:gd name="T5" fmla="*/ 0 h 2"/>
                  <a:gd name="T6" fmla="*/ 8 w 8"/>
                  <a:gd name="T7" fmla="*/ 1 h 2"/>
                  <a:gd name="T8" fmla="*/ 7 w 8"/>
                  <a:gd name="T9" fmla="*/ 2 h 2"/>
                  <a:gd name="T10" fmla="*/ 0 w 8"/>
                  <a:gd name="T11" fmla="*/ 2 h 2"/>
                  <a:gd name="T12" fmla="*/ 0 w 8"/>
                  <a:gd name="T13" fmla="*/ 1 h 2"/>
                  <a:gd name="T14" fmla="*/ 0 w 8"/>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2">
                    <a:moveTo>
                      <a:pt x="0" y="0"/>
                    </a:moveTo>
                    <a:cubicBezTo>
                      <a:pt x="7" y="0"/>
                      <a:pt x="7" y="0"/>
                      <a:pt x="7" y="0"/>
                    </a:cubicBezTo>
                    <a:cubicBezTo>
                      <a:pt x="8" y="0"/>
                      <a:pt x="8" y="0"/>
                      <a:pt x="8" y="0"/>
                    </a:cubicBezTo>
                    <a:cubicBezTo>
                      <a:pt x="8" y="1"/>
                      <a:pt x="8" y="1"/>
                      <a:pt x="8" y="1"/>
                    </a:cubicBezTo>
                    <a:cubicBezTo>
                      <a:pt x="8" y="2"/>
                      <a:pt x="8" y="2"/>
                      <a:pt x="7" y="2"/>
                    </a:cubicBezTo>
                    <a:cubicBezTo>
                      <a:pt x="5" y="2"/>
                      <a:pt x="3" y="2"/>
                      <a:pt x="0" y="2"/>
                    </a:cubicBezTo>
                    <a:cubicBezTo>
                      <a:pt x="0" y="2"/>
                      <a:pt x="0" y="2"/>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24" name="Freeform 65"/>
              <p:cNvSpPr/>
              <p:nvPr/>
            </p:nvSpPr>
            <p:spPr bwMode="auto">
              <a:xfrm>
                <a:off x="861106" y="5629353"/>
                <a:ext cx="12700" cy="63500"/>
              </a:xfrm>
              <a:custGeom>
                <a:avLst/>
                <a:gdLst>
                  <a:gd name="T0" fmla="*/ 0 w 2"/>
                  <a:gd name="T1" fmla="*/ 9 h 10"/>
                  <a:gd name="T2" fmla="*/ 0 w 2"/>
                  <a:gd name="T3" fmla="*/ 1 h 10"/>
                  <a:gd name="T4" fmla="*/ 0 w 2"/>
                  <a:gd name="T5" fmla="*/ 0 h 10"/>
                  <a:gd name="T6" fmla="*/ 1 w 2"/>
                  <a:gd name="T7" fmla="*/ 0 h 10"/>
                  <a:gd name="T8" fmla="*/ 2 w 2"/>
                  <a:gd name="T9" fmla="*/ 1 h 10"/>
                  <a:gd name="T10" fmla="*/ 2 w 2"/>
                  <a:gd name="T11" fmla="*/ 10 h 10"/>
                  <a:gd name="T12" fmla="*/ 0 w 2"/>
                  <a:gd name="T13" fmla="*/ 10 h 10"/>
                  <a:gd name="T14" fmla="*/ 0 w 2"/>
                  <a:gd name="T15" fmla="*/ 9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0">
                    <a:moveTo>
                      <a:pt x="0" y="9"/>
                    </a:moveTo>
                    <a:cubicBezTo>
                      <a:pt x="0" y="1"/>
                      <a:pt x="0" y="1"/>
                      <a:pt x="0" y="1"/>
                    </a:cubicBezTo>
                    <a:cubicBezTo>
                      <a:pt x="0" y="0"/>
                      <a:pt x="0" y="0"/>
                      <a:pt x="0" y="0"/>
                    </a:cubicBezTo>
                    <a:cubicBezTo>
                      <a:pt x="0" y="0"/>
                      <a:pt x="1" y="0"/>
                      <a:pt x="1" y="0"/>
                    </a:cubicBezTo>
                    <a:cubicBezTo>
                      <a:pt x="1" y="0"/>
                      <a:pt x="2" y="0"/>
                      <a:pt x="2" y="1"/>
                    </a:cubicBezTo>
                    <a:cubicBezTo>
                      <a:pt x="2" y="4"/>
                      <a:pt x="2" y="7"/>
                      <a:pt x="2" y="10"/>
                    </a:cubicBezTo>
                    <a:cubicBezTo>
                      <a:pt x="1" y="10"/>
                      <a:pt x="1" y="10"/>
                      <a:pt x="0" y="10"/>
                    </a:cubicBezTo>
                    <a:cubicBezTo>
                      <a:pt x="0" y="10"/>
                      <a:pt x="0" y="10"/>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25" name="Freeform 66"/>
              <p:cNvSpPr/>
              <p:nvPr/>
            </p:nvSpPr>
            <p:spPr bwMode="auto">
              <a:xfrm>
                <a:off x="829356" y="5642053"/>
                <a:ext cx="19050" cy="50800"/>
              </a:xfrm>
              <a:custGeom>
                <a:avLst/>
                <a:gdLst>
                  <a:gd name="T0" fmla="*/ 0 w 3"/>
                  <a:gd name="T1" fmla="*/ 0 h 8"/>
                  <a:gd name="T2" fmla="*/ 2 w 3"/>
                  <a:gd name="T3" fmla="*/ 0 h 8"/>
                  <a:gd name="T4" fmla="*/ 3 w 3"/>
                  <a:gd name="T5" fmla="*/ 1 h 8"/>
                  <a:gd name="T6" fmla="*/ 3 w 3"/>
                  <a:gd name="T7" fmla="*/ 7 h 8"/>
                  <a:gd name="T8" fmla="*/ 2 w 3"/>
                  <a:gd name="T9" fmla="*/ 8 h 8"/>
                  <a:gd name="T10" fmla="*/ 0 w 3"/>
                  <a:gd name="T11" fmla="*/ 8 h 8"/>
                  <a:gd name="T12" fmla="*/ 0 w 3"/>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 h="8">
                    <a:moveTo>
                      <a:pt x="0" y="0"/>
                    </a:moveTo>
                    <a:cubicBezTo>
                      <a:pt x="2" y="0"/>
                      <a:pt x="2" y="0"/>
                      <a:pt x="2" y="0"/>
                    </a:cubicBezTo>
                    <a:cubicBezTo>
                      <a:pt x="2" y="0"/>
                      <a:pt x="3" y="1"/>
                      <a:pt x="3" y="1"/>
                    </a:cubicBezTo>
                    <a:cubicBezTo>
                      <a:pt x="3" y="3"/>
                      <a:pt x="3" y="5"/>
                      <a:pt x="3" y="7"/>
                    </a:cubicBezTo>
                    <a:cubicBezTo>
                      <a:pt x="3" y="8"/>
                      <a:pt x="2" y="8"/>
                      <a:pt x="2" y="8"/>
                    </a:cubicBezTo>
                    <a:cubicBezTo>
                      <a:pt x="2" y="8"/>
                      <a:pt x="1" y="8"/>
                      <a:pt x="0" y="8"/>
                    </a:cubicBezTo>
                    <a:cubicBezTo>
                      <a:pt x="0" y="5"/>
                      <a:pt x="0"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26" name="Freeform 67"/>
              <p:cNvSpPr/>
              <p:nvPr/>
            </p:nvSpPr>
            <p:spPr bwMode="auto">
              <a:xfrm>
                <a:off x="789668" y="5692853"/>
                <a:ext cx="39688" cy="14288"/>
              </a:xfrm>
              <a:custGeom>
                <a:avLst/>
                <a:gdLst>
                  <a:gd name="T0" fmla="*/ 6 w 6"/>
                  <a:gd name="T1" fmla="*/ 0 h 2"/>
                  <a:gd name="T2" fmla="*/ 6 w 6"/>
                  <a:gd name="T3" fmla="*/ 1 h 2"/>
                  <a:gd name="T4" fmla="*/ 6 w 6"/>
                  <a:gd name="T5" fmla="*/ 2 h 2"/>
                  <a:gd name="T6" fmla="*/ 1 w 6"/>
                  <a:gd name="T7" fmla="*/ 2 h 2"/>
                  <a:gd name="T8" fmla="*/ 0 w 6"/>
                  <a:gd name="T9" fmla="*/ 1 h 2"/>
                  <a:gd name="T10" fmla="*/ 0 w 6"/>
                  <a:gd name="T11" fmla="*/ 0 h 2"/>
                  <a:gd name="T12" fmla="*/ 6 w 6"/>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6" h="2">
                    <a:moveTo>
                      <a:pt x="6" y="0"/>
                    </a:moveTo>
                    <a:cubicBezTo>
                      <a:pt x="6" y="1"/>
                      <a:pt x="6" y="1"/>
                      <a:pt x="6" y="1"/>
                    </a:cubicBezTo>
                    <a:cubicBezTo>
                      <a:pt x="6" y="2"/>
                      <a:pt x="6" y="2"/>
                      <a:pt x="6" y="2"/>
                    </a:cubicBezTo>
                    <a:cubicBezTo>
                      <a:pt x="4" y="2"/>
                      <a:pt x="2" y="2"/>
                      <a:pt x="1" y="2"/>
                    </a:cubicBezTo>
                    <a:cubicBezTo>
                      <a:pt x="0" y="2"/>
                      <a:pt x="0" y="2"/>
                      <a:pt x="0" y="1"/>
                    </a:cubicBezTo>
                    <a:cubicBezTo>
                      <a:pt x="0" y="1"/>
                      <a:pt x="0"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27" name="Freeform 68"/>
              <p:cNvSpPr/>
              <p:nvPr/>
            </p:nvSpPr>
            <p:spPr bwMode="auto">
              <a:xfrm>
                <a:off x="789668" y="5629353"/>
                <a:ext cx="39688" cy="12700"/>
              </a:xfrm>
              <a:custGeom>
                <a:avLst/>
                <a:gdLst>
                  <a:gd name="T0" fmla="*/ 0 w 6"/>
                  <a:gd name="T1" fmla="*/ 2 h 2"/>
                  <a:gd name="T2" fmla="*/ 0 w 6"/>
                  <a:gd name="T3" fmla="*/ 1 h 2"/>
                  <a:gd name="T4" fmla="*/ 1 w 6"/>
                  <a:gd name="T5" fmla="*/ 0 h 2"/>
                  <a:gd name="T6" fmla="*/ 6 w 6"/>
                  <a:gd name="T7" fmla="*/ 0 h 2"/>
                  <a:gd name="T8" fmla="*/ 6 w 6"/>
                  <a:gd name="T9" fmla="*/ 1 h 2"/>
                  <a:gd name="T10" fmla="*/ 6 w 6"/>
                  <a:gd name="T11" fmla="*/ 2 h 2"/>
                  <a:gd name="T12" fmla="*/ 0 w 6"/>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6" h="2">
                    <a:moveTo>
                      <a:pt x="0" y="2"/>
                    </a:moveTo>
                    <a:cubicBezTo>
                      <a:pt x="0" y="1"/>
                      <a:pt x="0" y="1"/>
                      <a:pt x="0" y="1"/>
                    </a:cubicBezTo>
                    <a:cubicBezTo>
                      <a:pt x="0" y="0"/>
                      <a:pt x="0" y="0"/>
                      <a:pt x="1" y="0"/>
                    </a:cubicBezTo>
                    <a:cubicBezTo>
                      <a:pt x="2" y="0"/>
                      <a:pt x="4" y="0"/>
                      <a:pt x="6" y="0"/>
                    </a:cubicBezTo>
                    <a:cubicBezTo>
                      <a:pt x="6" y="0"/>
                      <a:pt x="6" y="0"/>
                      <a:pt x="6" y="1"/>
                    </a:cubicBezTo>
                    <a:cubicBezTo>
                      <a:pt x="6" y="1"/>
                      <a:pt x="6" y="2"/>
                      <a:pt x="6" y="2"/>
                    </a:cubicBezTo>
                    <a:cubicBezTo>
                      <a:pt x="4" y="2"/>
                      <a:pt x="2"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28" name="Freeform 69"/>
              <p:cNvSpPr/>
              <p:nvPr/>
            </p:nvSpPr>
            <p:spPr bwMode="auto">
              <a:xfrm>
                <a:off x="776968" y="5642053"/>
                <a:ext cx="12700" cy="50800"/>
              </a:xfrm>
              <a:custGeom>
                <a:avLst/>
                <a:gdLst>
                  <a:gd name="T0" fmla="*/ 0 w 2"/>
                  <a:gd name="T1" fmla="*/ 7 h 8"/>
                  <a:gd name="T2" fmla="*/ 0 w 2"/>
                  <a:gd name="T3" fmla="*/ 1 h 8"/>
                  <a:gd name="T4" fmla="*/ 1 w 2"/>
                  <a:gd name="T5" fmla="*/ 0 h 8"/>
                  <a:gd name="T6" fmla="*/ 2 w 2"/>
                  <a:gd name="T7" fmla="*/ 0 h 8"/>
                  <a:gd name="T8" fmla="*/ 2 w 2"/>
                  <a:gd name="T9" fmla="*/ 8 h 8"/>
                  <a:gd name="T10" fmla="*/ 1 w 2"/>
                  <a:gd name="T11" fmla="*/ 8 h 8"/>
                  <a:gd name="T12" fmla="*/ 0 w 2"/>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2" h="8">
                    <a:moveTo>
                      <a:pt x="0" y="7"/>
                    </a:moveTo>
                    <a:cubicBezTo>
                      <a:pt x="0" y="1"/>
                      <a:pt x="0" y="1"/>
                      <a:pt x="0" y="1"/>
                    </a:cubicBezTo>
                    <a:cubicBezTo>
                      <a:pt x="0" y="1"/>
                      <a:pt x="0" y="0"/>
                      <a:pt x="1" y="0"/>
                    </a:cubicBezTo>
                    <a:cubicBezTo>
                      <a:pt x="1" y="0"/>
                      <a:pt x="2" y="0"/>
                      <a:pt x="2" y="0"/>
                    </a:cubicBezTo>
                    <a:cubicBezTo>
                      <a:pt x="2" y="3"/>
                      <a:pt x="2" y="5"/>
                      <a:pt x="2" y="8"/>
                    </a:cubicBezTo>
                    <a:cubicBezTo>
                      <a:pt x="2" y="8"/>
                      <a:pt x="1" y="8"/>
                      <a:pt x="1" y="8"/>
                    </a:cubicBezTo>
                    <a:cubicBezTo>
                      <a:pt x="0" y="8"/>
                      <a:pt x="0" y="8"/>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grpSp>
        <p:sp>
          <p:nvSpPr>
            <p:cNvPr id="42" name="Freeform 82"/>
            <p:cNvSpPr/>
            <p:nvPr/>
          </p:nvSpPr>
          <p:spPr bwMode="auto">
            <a:xfrm>
              <a:off x="2291443" y="5400753"/>
              <a:ext cx="134938" cy="338138"/>
            </a:xfrm>
            <a:custGeom>
              <a:avLst/>
              <a:gdLst>
                <a:gd name="T0" fmla="*/ 17 w 21"/>
                <a:gd name="T1" fmla="*/ 11 h 53"/>
                <a:gd name="T2" fmla="*/ 21 w 21"/>
                <a:gd name="T3" fmla="*/ 7 h 53"/>
                <a:gd name="T4" fmla="*/ 21 w 21"/>
                <a:gd name="T5" fmla="*/ 4 h 53"/>
                <a:gd name="T6" fmla="*/ 17 w 21"/>
                <a:gd name="T7" fmla="*/ 0 h 53"/>
                <a:gd name="T8" fmla="*/ 10 w 21"/>
                <a:gd name="T9" fmla="*/ 0 h 53"/>
                <a:gd name="T10" fmla="*/ 3 w 21"/>
                <a:gd name="T11" fmla="*/ 0 h 53"/>
                <a:gd name="T12" fmla="*/ 0 w 21"/>
                <a:gd name="T13" fmla="*/ 4 h 53"/>
                <a:gd name="T14" fmla="*/ 0 w 21"/>
                <a:gd name="T15" fmla="*/ 53 h 53"/>
                <a:gd name="T16" fmla="*/ 10 w 21"/>
                <a:gd name="T17" fmla="*/ 53 h 53"/>
                <a:gd name="T18" fmla="*/ 21 w 21"/>
                <a:gd name="T19" fmla="*/ 53 h 53"/>
                <a:gd name="T20" fmla="*/ 21 w 21"/>
                <a:gd name="T21" fmla="*/ 46 h 53"/>
                <a:gd name="T22" fmla="*/ 17 w 21"/>
                <a:gd name="T23" fmla="*/ 42 h 53"/>
                <a:gd name="T24" fmla="*/ 10 w 21"/>
                <a:gd name="T25" fmla="*/ 42 h 53"/>
                <a:gd name="T26" fmla="*/ 10 w 21"/>
                <a:gd name="T27" fmla="*/ 32 h 53"/>
                <a:gd name="T28" fmla="*/ 17 w 21"/>
                <a:gd name="T29" fmla="*/ 32 h 53"/>
                <a:gd name="T30" fmla="*/ 21 w 21"/>
                <a:gd name="T31" fmla="*/ 28 h 53"/>
                <a:gd name="T32" fmla="*/ 21 w 21"/>
                <a:gd name="T33" fmla="*/ 25 h 53"/>
                <a:gd name="T34" fmla="*/ 17 w 21"/>
                <a:gd name="T35" fmla="*/ 21 h 53"/>
                <a:gd name="T36" fmla="*/ 10 w 21"/>
                <a:gd name="T37" fmla="*/ 21 h 53"/>
                <a:gd name="T38" fmla="*/ 10 w 21"/>
                <a:gd name="T39" fmla="*/ 11 h 53"/>
                <a:gd name="T40" fmla="*/ 17 w 21"/>
                <a:gd name="T41"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53">
                  <a:moveTo>
                    <a:pt x="17" y="11"/>
                  </a:moveTo>
                  <a:cubicBezTo>
                    <a:pt x="20" y="11"/>
                    <a:pt x="21" y="10"/>
                    <a:pt x="21" y="7"/>
                  </a:cubicBezTo>
                  <a:cubicBezTo>
                    <a:pt x="21" y="6"/>
                    <a:pt x="21" y="5"/>
                    <a:pt x="21" y="4"/>
                  </a:cubicBezTo>
                  <a:cubicBezTo>
                    <a:pt x="21" y="1"/>
                    <a:pt x="20" y="0"/>
                    <a:pt x="17" y="0"/>
                  </a:cubicBezTo>
                  <a:cubicBezTo>
                    <a:pt x="15" y="0"/>
                    <a:pt x="12" y="0"/>
                    <a:pt x="10" y="0"/>
                  </a:cubicBezTo>
                  <a:cubicBezTo>
                    <a:pt x="8" y="0"/>
                    <a:pt x="5" y="0"/>
                    <a:pt x="3" y="0"/>
                  </a:cubicBezTo>
                  <a:cubicBezTo>
                    <a:pt x="1" y="0"/>
                    <a:pt x="0" y="1"/>
                    <a:pt x="0" y="4"/>
                  </a:cubicBezTo>
                  <a:cubicBezTo>
                    <a:pt x="0" y="20"/>
                    <a:pt x="0" y="36"/>
                    <a:pt x="0" y="53"/>
                  </a:cubicBezTo>
                  <a:cubicBezTo>
                    <a:pt x="3" y="53"/>
                    <a:pt x="7" y="53"/>
                    <a:pt x="10" y="53"/>
                  </a:cubicBezTo>
                  <a:cubicBezTo>
                    <a:pt x="14" y="53"/>
                    <a:pt x="17" y="53"/>
                    <a:pt x="21" y="53"/>
                  </a:cubicBezTo>
                  <a:cubicBezTo>
                    <a:pt x="21" y="50"/>
                    <a:pt x="21" y="48"/>
                    <a:pt x="21" y="46"/>
                  </a:cubicBezTo>
                  <a:cubicBezTo>
                    <a:pt x="21" y="43"/>
                    <a:pt x="20" y="42"/>
                    <a:pt x="17" y="42"/>
                  </a:cubicBezTo>
                  <a:cubicBezTo>
                    <a:pt x="15" y="42"/>
                    <a:pt x="12" y="42"/>
                    <a:pt x="10" y="42"/>
                  </a:cubicBezTo>
                  <a:cubicBezTo>
                    <a:pt x="10" y="39"/>
                    <a:pt x="10" y="35"/>
                    <a:pt x="10" y="32"/>
                  </a:cubicBezTo>
                  <a:cubicBezTo>
                    <a:pt x="12" y="32"/>
                    <a:pt x="15" y="32"/>
                    <a:pt x="17" y="32"/>
                  </a:cubicBezTo>
                  <a:cubicBezTo>
                    <a:pt x="20" y="32"/>
                    <a:pt x="21" y="31"/>
                    <a:pt x="21" y="28"/>
                  </a:cubicBezTo>
                  <a:cubicBezTo>
                    <a:pt x="21" y="27"/>
                    <a:pt x="21" y="26"/>
                    <a:pt x="21" y="25"/>
                  </a:cubicBezTo>
                  <a:cubicBezTo>
                    <a:pt x="21" y="22"/>
                    <a:pt x="20" y="21"/>
                    <a:pt x="17" y="21"/>
                  </a:cubicBezTo>
                  <a:cubicBezTo>
                    <a:pt x="15" y="21"/>
                    <a:pt x="12" y="21"/>
                    <a:pt x="10" y="21"/>
                  </a:cubicBezTo>
                  <a:cubicBezTo>
                    <a:pt x="10" y="18"/>
                    <a:pt x="10" y="14"/>
                    <a:pt x="10" y="11"/>
                  </a:cubicBezTo>
                  <a:cubicBezTo>
                    <a:pt x="12" y="11"/>
                    <a:pt x="15" y="11"/>
                    <a:pt x="17"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43" name="Freeform 83"/>
            <p:cNvSpPr/>
            <p:nvPr/>
          </p:nvSpPr>
          <p:spPr bwMode="auto">
            <a:xfrm>
              <a:off x="2426381" y="5738891"/>
              <a:ext cx="63500" cy="127000"/>
            </a:xfrm>
            <a:custGeom>
              <a:avLst/>
              <a:gdLst>
                <a:gd name="T0" fmla="*/ 10 w 10"/>
                <a:gd name="T1" fmla="*/ 3 h 20"/>
                <a:gd name="T2" fmla="*/ 7 w 10"/>
                <a:gd name="T3" fmla="*/ 0 h 20"/>
                <a:gd name="T4" fmla="*/ 0 w 10"/>
                <a:gd name="T5" fmla="*/ 0 h 20"/>
                <a:gd name="T6" fmla="*/ 0 w 10"/>
                <a:gd name="T7" fmla="*/ 20 h 20"/>
                <a:gd name="T8" fmla="*/ 7 w 10"/>
                <a:gd name="T9" fmla="*/ 20 h 20"/>
                <a:gd name="T10" fmla="*/ 10 w 10"/>
                <a:gd name="T11" fmla="*/ 17 h 20"/>
                <a:gd name="T12" fmla="*/ 10 w 10"/>
                <a:gd name="T13" fmla="*/ 3 h 20"/>
              </a:gdLst>
              <a:ahLst/>
              <a:cxnLst>
                <a:cxn ang="0">
                  <a:pos x="T0" y="T1"/>
                </a:cxn>
                <a:cxn ang="0">
                  <a:pos x="T2" y="T3"/>
                </a:cxn>
                <a:cxn ang="0">
                  <a:pos x="T4" y="T5"/>
                </a:cxn>
                <a:cxn ang="0">
                  <a:pos x="T6" y="T7"/>
                </a:cxn>
                <a:cxn ang="0">
                  <a:pos x="T8" y="T9"/>
                </a:cxn>
                <a:cxn ang="0">
                  <a:pos x="T10" y="T11"/>
                </a:cxn>
                <a:cxn ang="0">
                  <a:pos x="T12" y="T13"/>
                </a:cxn>
              </a:cxnLst>
              <a:rect l="0" t="0" r="r" b="b"/>
              <a:pathLst>
                <a:path w="10" h="20">
                  <a:moveTo>
                    <a:pt x="10" y="3"/>
                  </a:moveTo>
                  <a:cubicBezTo>
                    <a:pt x="10" y="1"/>
                    <a:pt x="9" y="0"/>
                    <a:pt x="7" y="0"/>
                  </a:cubicBezTo>
                  <a:cubicBezTo>
                    <a:pt x="4" y="0"/>
                    <a:pt x="2" y="0"/>
                    <a:pt x="0" y="0"/>
                  </a:cubicBezTo>
                  <a:cubicBezTo>
                    <a:pt x="0" y="7"/>
                    <a:pt x="0" y="14"/>
                    <a:pt x="0" y="20"/>
                  </a:cubicBezTo>
                  <a:cubicBezTo>
                    <a:pt x="2" y="20"/>
                    <a:pt x="4" y="20"/>
                    <a:pt x="7" y="20"/>
                  </a:cubicBezTo>
                  <a:cubicBezTo>
                    <a:pt x="9" y="20"/>
                    <a:pt x="10" y="19"/>
                    <a:pt x="10" y="17"/>
                  </a:cubicBezTo>
                  <a:cubicBezTo>
                    <a:pt x="10" y="12"/>
                    <a:pt x="10" y="8"/>
                    <a:pt x="1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44" name="Freeform 84"/>
            <p:cNvSpPr/>
            <p:nvPr/>
          </p:nvSpPr>
          <p:spPr bwMode="auto">
            <a:xfrm>
              <a:off x="2291443" y="5865891"/>
              <a:ext cx="134938" cy="69850"/>
            </a:xfrm>
            <a:custGeom>
              <a:avLst/>
              <a:gdLst>
                <a:gd name="T0" fmla="*/ 21 w 21"/>
                <a:gd name="T1" fmla="*/ 7 h 11"/>
                <a:gd name="T2" fmla="*/ 17 w 21"/>
                <a:gd name="T3" fmla="*/ 11 h 11"/>
                <a:gd name="T4" fmla="*/ 3 w 21"/>
                <a:gd name="T5" fmla="*/ 11 h 11"/>
                <a:gd name="T6" fmla="*/ 0 w 21"/>
                <a:gd name="T7" fmla="*/ 7 h 11"/>
                <a:gd name="T8" fmla="*/ 0 w 21"/>
                <a:gd name="T9" fmla="*/ 0 h 11"/>
                <a:gd name="T10" fmla="*/ 21 w 21"/>
                <a:gd name="T11" fmla="*/ 0 h 11"/>
                <a:gd name="T12" fmla="*/ 21 w 21"/>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21" h="11">
                  <a:moveTo>
                    <a:pt x="21" y="7"/>
                  </a:moveTo>
                  <a:cubicBezTo>
                    <a:pt x="21" y="10"/>
                    <a:pt x="20" y="11"/>
                    <a:pt x="17" y="11"/>
                  </a:cubicBezTo>
                  <a:cubicBezTo>
                    <a:pt x="12" y="11"/>
                    <a:pt x="8" y="11"/>
                    <a:pt x="3" y="11"/>
                  </a:cubicBezTo>
                  <a:cubicBezTo>
                    <a:pt x="1" y="11"/>
                    <a:pt x="0" y="10"/>
                    <a:pt x="0" y="7"/>
                  </a:cubicBezTo>
                  <a:cubicBezTo>
                    <a:pt x="0" y="5"/>
                    <a:pt x="0" y="3"/>
                    <a:pt x="0" y="0"/>
                  </a:cubicBezTo>
                  <a:cubicBezTo>
                    <a:pt x="7" y="0"/>
                    <a:pt x="14" y="0"/>
                    <a:pt x="21" y="0"/>
                  </a:cubicBezTo>
                  <a:cubicBezTo>
                    <a:pt x="21" y="3"/>
                    <a:pt x="21" y="5"/>
                    <a:pt x="2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45" name="Freeform 85"/>
            <p:cNvSpPr/>
            <p:nvPr/>
          </p:nvSpPr>
          <p:spPr bwMode="auto">
            <a:xfrm>
              <a:off x="2215243" y="5738891"/>
              <a:ext cx="76200" cy="127000"/>
            </a:xfrm>
            <a:custGeom>
              <a:avLst/>
              <a:gdLst>
                <a:gd name="T0" fmla="*/ 4 w 12"/>
                <a:gd name="T1" fmla="*/ 20 h 20"/>
                <a:gd name="T2" fmla="*/ 0 w 12"/>
                <a:gd name="T3" fmla="*/ 17 h 20"/>
                <a:gd name="T4" fmla="*/ 0 w 12"/>
                <a:gd name="T5" fmla="*/ 3 h 20"/>
                <a:gd name="T6" fmla="*/ 4 w 12"/>
                <a:gd name="T7" fmla="*/ 0 h 20"/>
                <a:gd name="T8" fmla="*/ 12 w 12"/>
                <a:gd name="T9" fmla="*/ 0 h 20"/>
                <a:gd name="T10" fmla="*/ 12 w 12"/>
                <a:gd name="T11" fmla="*/ 20 h 20"/>
                <a:gd name="T12" fmla="*/ 4 w 12"/>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2" h="20">
                  <a:moveTo>
                    <a:pt x="4" y="20"/>
                  </a:moveTo>
                  <a:cubicBezTo>
                    <a:pt x="1" y="20"/>
                    <a:pt x="0" y="19"/>
                    <a:pt x="0" y="17"/>
                  </a:cubicBezTo>
                  <a:cubicBezTo>
                    <a:pt x="0" y="12"/>
                    <a:pt x="0" y="8"/>
                    <a:pt x="0" y="3"/>
                  </a:cubicBezTo>
                  <a:cubicBezTo>
                    <a:pt x="0" y="1"/>
                    <a:pt x="1" y="0"/>
                    <a:pt x="4" y="0"/>
                  </a:cubicBezTo>
                  <a:cubicBezTo>
                    <a:pt x="6" y="0"/>
                    <a:pt x="9" y="0"/>
                    <a:pt x="12" y="0"/>
                  </a:cubicBezTo>
                  <a:cubicBezTo>
                    <a:pt x="12" y="7"/>
                    <a:pt x="12" y="14"/>
                    <a:pt x="12" y="20"/>
                  </a:cubicBezTo>
                  <a:cubicBezTo>
                    <a:pt x="9" y="20"/>
                    <a:pt x="6" y="20"/>
                    <a:pt x="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46" name="Freeform 86"/>
            <p:cNvSpPr/>
            <p:nvPr/>
          </p:nvSpPr>
          <p:spPr bwMode="auto">
            <a:xfrm>
              <a:off x="3626531" y="5770641"/>
              <a:ext cx="333375" cy="133350"/>
            </a:xfrm>
            <a:custGeom>
              <a:avLst/>
              <a:gdLst>
                <a:gd name="T0" fmla="*/ 10 w 52"/>
                <a:gd name="T1" fmla="*/ 10 h 21"/>
                <a:gd name="T2" fmla="*/ 10 w 52"/>
                <a:gd name="T3" fmla="*/ 0 h 21"/>
                <a:gd name="T4" fmla="*/ 3 w 52"/>
                <a:gd name="T5" fmla="*/ 0 h 21"/>
                <a:gd name="T6" fmla="*/ 0 w 52"/>
                <a:gd name="T7" fmla="*/ 3 h 21"/>
                <a:gd name="T8" fmla="*/ 0 w 52"/>
                <a:gd name="T9" fmla="*/ 17 h 21"/>
                <a:gd name="T10" fmla="*/ 3 w 52"/>
                <a:gd name="T11" fmla="*/ 21 h 21"/>
                <a:gd name="T12" fmla="*/ 49 w 52"/>
                <a:gd name="T13" fmla="*/ 21 h 21"/>
                <a:gd name="T14" fmla="*/ 52 w 52"/>
                <a:gd name="T15" fmla="*/ 17 h 21"/>
                <a:gd name="T16" fmla="*/ 52 w 52"/>
                <a:gd name="T17" fmla="*/ 10 h 21"/>
                <a:gd name="T18" fmla="*/ 52 w 52"/>
                <a:gd name="T19" fmla="*/ 3 h 21"/>
                <a:gd name="T20" fmla="*/ 49 w 52"/>
                <a:gd name="T21" fmla="*/ 0 h 21"/>
                <a:gd name="T22" fmla="*/ 42 w 52"/>
                <a:gd name="T23" fmla="*/ 0 h 21"/>
                <a:gd name="T24" fmla="*/ 42 w 52"/>
                <a:gd name="T25" fmla="*/ 10 h 21"/>
                <a:gd name="T26" fmla="*/ 10 w 52"/>
                <a:gd name="T2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21">
                  <a:moveTo>
                    <a:pt x="10" y="10"/>
                  </a:moveTo>
                  <a:cubicBezTo>
                    <a:pt x="10" y="7"/>
                    <a:pt x="10" y="3"/>
                    <a:pt x="10" y="0"/>
                  </a:cubicBezTo>
                  <a:cubicBezTo>
                    <a:pt x="8" y="0"/>
                    <a:pt x="6" y="0"/>
                    <a:pt x="3" y="0"/>
                  </a:cubicBezTo>
                  <a:cubicBezTo>
                    <a:pt x="1" y="0"/>
                    <a:pt x="0" y="1"/>
                    <a:pt x="0" y="3"/>
                  </a:cubicBezTo>
                  <a:cubicBezTo>
                    <a:pt x="0" y="8"/>
                    <a:pt x="0" y="13"/>
                    <a:pt x="0" y="17"/>
                  </a:cubicBezTo>
                  <a:cubicBezTo>
                    <a:pt x="0" y="20"/>
                    <a:pt x="1" y="21"/>
                    <a:pt x="3" y="21"/>
                  </a:cubicBezTo>
                  <a:cubicBezTo>
                    <a:pt x="18" y="21"/>
                    <a:pt x="34" y="21"/>
                    <a:pt x="49" y="21"/>
                  </a:cubicBezTo>
                  <a:cubicBezTo>
                    <a:pt x="51" y="21"/>
                    <a:pt x="52" y="20"/>
                    <a:pt x="52" y="17"/>
                  </a:cubicBezTo>
                  <a:cubicBezTo>
                    <a:pt x="52" y="15"/>
                    <a:pt x="52" y="13"/>
                    <a:pt x="52" y="10"/>
                  </a:cubicBezTo>
                  <a:cubicBezTo>
                    <a:pt x="52" y="8"/>
                    <a:pt x="52" y="6"/>
                    <a:pt x="52" y="3"/>
                  </a:cubicBezTo>
                  <a:cubicBezTo>
                    <a:pt x="52" y="1"/>
                    <a:pt x="51" y="0"/>
                    <a:pt x="49" y="0"/>
                  </a:cubicBezTo>
                  <a:cubicBezTo>
                    <a:pt x="46" y="0"/>
                    <a:pt x="44" y="0"/>
                    <a:pt x="42" y="0"/>
                  </a:cubicBezTo>
                  <a:cubicBezTo>
                    <a:pt x="42" y="3"/>
                    <a:pt x="42" y="7"/>
                    <a:pt x="42" y="10"/>
                  </a:cubicBezTo>
                  <a:cubicBezTo>
                    <a:pt x="31" y="10"/>
                    <a:pt x="21" y="10"/>
                    <a:pt x="1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47" name="Freeform 87"/>
            <p:cNvSpPr/>
            <p:nvPr/>
          </p:nvSpPr>
          <p:spPr bwMode="auto">
            <a:xfrm>
              <a:off x="3691618" y="5700791"/>
              <a:ext cx="203200" cy="69850"/>
            </a:xfrm>
            <a:custGeom>
              <a:avLst/>
              <a:gdLst>
                <a:gd name="T0" fmla="*/ 0 w 32"/>
                <a:gd name="T1" fmla="*/ 11 h 11"/>
                <a:gd name="T2" fmla="*/ 32 w 32"/>
                <a:gd name="T3" fmla="*/ 11 h 11"/>
                <a:gd name="T4" fmla="*/ 32 w 32"/>
                <a:gd name="T5" fmla="*/ 4 h 11"/>
                <a:gd name="T6" fmla="*/ 28 w 32"/>
                <a:gd name="T7" fmla="*/ 0 h 11"/>
                <a:gd name="T8" fmla="*/ 4 w 32"/>
                <a:gd name="T9" fmla="*/ 0 h 11"/>
                <a:gd name="T10" fmla="*/ 0 w 32"/>
                <a:gd name="T11" fmla="*/ 4 h 11"/>
                <a:gd name="T12" fmla="*/ 0 w 32"/>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0" y="11"/>
                  </a:moveTo>
                  <a:cubicBezTo>
                    <a:pt x="11" y="11"/>
                    <a:pt x="21" y="11"/>
                    <a:pt x="32" y="11"/>
                  </a:cubicBezTo>
                  <a:cubicBezTo>
                    <a:pt x="32" y="8"/>
                    <a:pt x="32" y="6"/>
                    <a:pt x="32" y="4"/>
                  </a:cubicBezTo>
                  <a:cubicBezTo>
                    <a:pt x="32" y="1"/>
                    <a:pt x="31" y="0"/>
                    <a:pt x="28" y="0"/>
                  </a:cubicBezTo>
                  <a:cubicBezTo>
                    <a:pt x="20" y="0"/>
                    <a:pt x="12" y="0"/>
                    <a:pt x="4" y="0"/>
                  </a:cubicBezTo>
                  <a:cubicBezTo>
                    <a:pt x="1" y="0"/>
                    <a:pt x="0" y="1"/>
                    <a:pt x="0" y="4"/>
                  </a:cubicBezTo>
                  <a:cubicBezTo>
                    <a:pt x="0" y="6"/>
                    <a:pt x="0" y="8"/>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48" name="Freeform 88"/>
            <p:cNvSpPr/>
            <p:nvPr/>
          </p:nvSpPr>
          <p:spPr bwMode="auto">
            <a:xfrm>
              <a:off x="3556681" y="5502353"/>
              <a:ext cx="69850" cy="63500"/>
            </a:xfrm>
            <a:custGeom>
              <a:avLst/>
              <a:gdLst>
                <a:gd name="T0" fmla="*/ 7 w 11"/>
                <a:gd name="T1" fmla="*/ 0 h 10"/>
                <a:gd name="T2" fmla="*/ 11 w 11"/>
                <a:gd name="T3" fmla="*/ 3 h 10"/>
                <a:gd name="T4" fmla="*/ 11 w 11"/>
                <a:gd name="T5" fmla="*/ 10 h 10"/>
                <a:gd name="T6" fmla="*/ 4 w 11"/>
                <a:gd name="T7" fmla="*/ 10 h 10"/>
                <a:gd name="T8" fmla="*/ 0 w 11"/>
                <a:gd name="T9" fmla="*/ 7 h 10"/>
                <a:gd name="T10" fmla="*/ 0 w 11"/>
                <a:gd name="T11" fmla="*/ 3 h 10"/>
                <a:gd name="T12" fmla="*/ 4 w 11"/>
                <a:gd name="T13" fmla="*/ 0 h 10"/>
                <a:gd name="T14" fmla="*/ 7 w 11"/>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0">
                  <a:moveTo>
                    <a:pt x="7" y="0"/>
                  </a:moveTo>
                  <a:cubicBezTo>
                    <a:pt x="10" y="0"/>
                    <a:pt x="11" y="1"/>
                    <a:pt x="11" y="3"/>
                  </a:cubicBezTo>
                  <a:cubicBezTo>
                    <a:pt x="11" y="6"/>
                    <a:pt x="11" y="8"/>
                    <a:pt x="11" y="10"/>
                  </a:cubicBezTo>
                  <a:cubicBezTo>
                    <a:pt x="9" y="10"/>
                    <a:pt x="6" y="10"/>
                    <a:pt x="4" y="10"/>
                  </a:cubicBezTo>
                  <a:cubicBezTo>
                    <a:pt x="1" y="10"/>
                    <a:pt x="0" y="9"/>
                    <a:pt x="0" y="7"/>
                  </a:cubicBezTo>
                  <a:cubicBezTo>
                    <a:pt x="0" y="6"/>
                    <a:pt x="0" y="5"/>
                    <a:pt x="0" y="3"/>
                  </a:cubicBezTo>
                  <a:cubicBezTo>
                    <a:pt x="0" y="1"/>
                    <a:pt x="1" y="0"/>
                    <a:pt x="4" y="0"/>
                  </a:cubicBezTo>
                  <a:cubicBezTo>
                    <a:pt x="5" y="0"/>
                    <a:pt x="6"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49" name="Freeform 89"/>
            <p:cNvSpPr/>
            <p:nvPr/>
          </p:nvSpPr>
          <p:spPr bwMode="auto">
            <a:xfrm>
              <a:off x="3626531" y="5565853"/>
              <a:ext cx="65088" cy="69850"/>
            </a:xfrm>
            <a:custGeom>
              <a:avLst/>
              <a:gdLst>
                <a:gd name="T0" fmla="*/ 3 w 10"/>
                <a:gd name="T1" fmla="*/ 11 h 11"/>
                <a:gd name="T2" fmla="*/ 0 w 10"/>
                <a:gd name="T3" fmla="*/ 7 h 11"/>
                <a:gd name="T4" fmla="*/ 0 w 10"/>
                <a:gd name="T5" fmla="*/ 0 h 11"/>
                <a:gd name="T6" fmla="*/ 7 w 10"/>
                <a:gd name="T7" fmla="*/ 0 h 11"/>
                <a:gd name="T8" fmla="*/ 10 w 10"/>
                <a:gd name="T9" fmla="*/ 4 h 11"/>
                <a:gd name="T10" fmla="*/ 10 w 10"/>
                <a:gd name="T11" fmla="*/ 7 h 11"/>
                <a:gd name="T12" fmla="*/ 7 w 10"/>
                <a:gd name="T13" fmla="*/ 11 h 11"/>
                <a:gd name="T14" fmla="*/ 3 w 10"/>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1">
                  <a:moveTo>
                    <a:pt x="3" y="11"/>
                  </a:moveTo>
                  <a:cubicBezTo>
                    <a:pt x="1" y="11"/>
                    <a:pt x="0" y="10"/>
                    <a:pt x="0" y="7"/>
                  </a:cubicBezTo>
                  <a:cubicBezTo>
                    <a:pt x="0" y="5"/>
                    <a:pt x="0" y="3"/>
                    <a:pt x="0" y="0"/>
                  </a:cubicBezTo>
                  <a:cubicBezTo>
                    <a:pt x="2" y="0"/>
                    <a:pt x="5" y="0"/>
                    <a:pt x="7" y="0"/>
                  </a:cubicBezTo>
                  <a:cubicBezTo>
                    <a:pt x="9" y="0"/>
                    <a:pt x="10" y="1"/>
                    <a:pt x="10" y="4"/>
                  </a:cubicBezTo>
                  <a:cubicBezTo>
                    <a:pt x="10" y="5"/>
                    <a:pt x="10" y="6"/>
                    <a:pt x="10" y="7"/>
                  </a:cubicBezTo>
                  <a:cubicBezTo>
                    <a:pt x="10" y="10"/>
                    <a:pt x="9" y="11"/>
                    <a:pt x="7" y="11"/>
                  </a:cubicBezTo>
                  <a:cubicBezTo>
                    <a:pt x="6" y="11"/>
                    <a:pt x="5" y="11"/>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50" name="Freeform 90"/>
            <p:cNvSpPr/>
            <p:nvPr/>
          </p:nvSpPr>
          <p:spPr bwMode="auto">
            <a:xfrm>
              <a:off x="3959906" y="5502353"/>
              <a:ext cx="69850" cy="63500"/>
            </a:xfrm>
            <a:custGeom>
              <a:avLst/>
              <a:gdLst>
                <a:gd name="T0" fmla="*/ 4 w 11"/>
                <a:gd name="T1" fmla="*/ 0 h 10"/>
                <a:gd name="T2" fmla="*/ 0 w 11"/>
                <a:gd name="T3" fmla="*/ 3 h 10"/>
                <a:gd name="T4" fmla="*/ 0 w 11"/>
                <a:gd name="T5" fmla="*/ 10 h 10"/>
                <a:gd name="T6" fmla="*/ 7 w 11"/>
                <a:gd name="T7" fmla="*/ 10 h 10"/>
                <a:gd name="T8" fmla="*/ 11 w 11"/>
                <a:gd name="T9" fmla="*/ 7 h 10"/>
                <a:gd name="T10" fmla="*/ 11 w 11"/>
                <a:gd name="T11" fmla="*/ 3 h 10"/>
                <a:gd name="T12" fmla="*/ 7 w 11"/>
                <a:gd name="T13" fmla="*/ 0 h 10"/>
                <a:gd name="T14" fmla="*/ 4 w 11"/>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0">
                  <a:moveTo>
                    <a:pt x="4" y="0"/>
                  </a:moveTo>
                  <a:cubicBezTo>
                    <a:pt x="1" y="0"/>
                    <a:pt x="0" y="1"/>
                    <a:pt x="0" y="3"/>
                  </a:cubicBezTo>
                  <a:cubicBezTo>
                    <a:pt x="0" y="6"/>
                    <a:pt x="0" y="8"/>
                    <a:pt x="0" y="10"/>
                  </a:cubicBezTo>
                  <a:cubicBezTo>
                    <a:pt x="2" y="10"/>
                    <a:pt x="5" y="10"/>
                    <a:pt x="7" y="10"/>
                  </a:cubicBezTo>
                  <a:cubicBezTo>
                    <a:pt x="10" y="10"/>
                    <a:pt x="11" y="9"/>
                    <a:pt x="11" y="7"/>
                  </a:cubicBezTo>
                  <a:cubicBezTo>
                    <a:pt x="11" y="6"/>
                    <a:pt x="11" y="5"/>
                    <a:pt x="11" y="3"/>
                  </a:cubicBezTo>
                  <a:cubicBezTo>
                    <a:pt x="11" y="1"/>
                    <a:pt x="10" y="0"/>
                    <a:pt x="7" y="0"/>
                  </a:cubicBezTo>
                  <a:cubicBezTo>
                    <a:pt x="6" y="0"/>
                    <a:pt x="5"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51" name="Freeform 91"/>
            <p:cNvSpPr/>
            <p:nvPr/>
          </p:nvSpPr>
          <p:spPr bwMode="auto">
            <a:xfrm>
              <a:off x="3894818" y="5565853"/>
              <a:ext cx="65088" cy="69850"/>
            </a:xfrm>
            <a:custGeom>
              <a:avLst/>
              <a:gdLst>
                <a:gd name="T0" fmla="*/ 10 w 10"/>
                <a:gd name="T1" fmla="*/ 7 h 11"/>
                <a:gd name="T2" fmla="*/ 7 w 10"/>
                <a:gd name="T3" fmla="*/ 11 h 11"/>
                <a:gd name="T4" fmla="*/ 3 w 10"/>
                <a:gd name="T5" fmla="*/ 11 h 11"/>
                <a:gd name="T6" fmla="*/ 0 w 10"/>
                <a:gd name="T7" fmla="*/ 7 h 11"/>
                <a:gd name="T8" fmla="*/ 0 w 10"/>
                <a:gd name="T9" fmla="*/ 4 h 11"/>
                <a:gd name="T10" fmla="*/ 3 w 10"/>
                <a:gd name="T11" fmla="*/ 0 h 11"/>
                <a:gd name="T12" fmla="*/ 10 w 10"/>
                <a:gd name="T13" fmla="*/ 0 h 11"/>
                <a:gd name="T14" fmla="*/ 10 w 10"/>
                <a:gd name="T15" fmla="*/ 7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1">
                  <a:moveTo>
                    <a:pt x="10" y="7"/>
                  </a:moveTo>
                  <a:cubicBezTo>
                    <a:pt x="10" y="10"/>
                    <a:pt x="9" y="11"/>
                    <a:pt x="7" y="11"/>
                  </a:cubicBezTo>
                  <a:cubicBezTo>
                    <a:pt x="6" y="11"/>
                    <a:pt x="4" y="11"/>
                    <a:pt x="3" y="11"/>
                  </a:cubicBezTo>
                  <a:cubicBezTo>
                    <a:pt x="1" y="11"/>
                    <a:pt x="0" y="10"/>
                    <a:pt x="0" y="7"/>
                  </a:cubicBezTo>
                  <a:cubicBezTo>
                    <a:pt x="0" y="6"/>
                    <a:pt x="0" y="5"/>
                    <a:pt x="0" y="4"/>
                  </a:cubicBezTo>
                  <a:cubicBezTo>
                    <a:pt x="0" y="1"/>
                    <a:pt x="1" y="0"/>
                    <a:pt x="3" y="0"/>
                  </a:cubicBezTo>
                  <a:cubicBezTo>
                    <a:pt x="6" y="0"/>
                    <a:pt x="8" y="0"/>
                    <a:pt x="10" y="0"/>
                  </a:cubicBezTo>
                  <a:cubicBezTo>
                    <a:pt x="10" y="3"/>
                    <a:pt x="10" y="5"/>
                    <a:pt x="1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52" name="Freeform 92"/>
            <p:cNvSpPr/>
            <p:nvPr/>
          </p:nvSpPr>
          <p:spPr bwMode="auto">
            <a:xfrm>
              <a:off x="3761468" y="5432503"/>
              <a:ext cx="63500" cy="133350"/>
            </a:xfrm>
            <a:custGeom>
              <a:avLst/>
              <a:gdLst>
                <a:gd name="T0" fmla="*/ 10 w 10"/>
                <a:gd name="T1" fmla="*/ 18 h 21"/>
                <a:gd name="T2" fmla="*/ 7 w 10"/>
                <a:gd name="T3" fmla="*/ 21 h 21"/>
                <a:gd name="T4" fmla="*/ 3 w 10"/>
                <a:gd name="T5" fmla="*/ 21 h 21"/>
                <a:gd name="T6" fmla="*/ 0 w 10"/>
                <a:gd name="T7" fmla="*/ 18 h 21"/>
                <a:gd name="T8" fmla="*/ 0 w 10"/>
                <a:gd name="T9" fmla="*/ 4 h 21"/>
                <a:gd name="T10" fmla="*/ 3 w 10"/>
                <a:gd name="T11" fmla="*/ 0 h 21"/>
                <a:gd name="T12" fmla="*/ 7 w 10"/>
                <a:gd name="T13" fmla="*/ 0 h 21"/>
                <a:gd name="T14" fmla="*/ 10 w 10"/>
                <a:gd name="T15" fmla="*/ 4 h 21"/>
                <a:gd name="T16" fmla="*/ 10 w 10"/>
                <a:gd name="T1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8"/>
                  </a:moveTo>
                  <a:cubicBezTo>
                    <a:pt x="10" y="20"/>
                    <a:pt x="9" y="21"/>
                    <a:pt x="7" y="21"/>
                  </a:cubicBezTo>
                  <a:cubicBezTo>
                    <a:pt x="6" y="21"/>
                    <a:pt x="4" y="21"/>
                    <a:pt x="3" y="21"/>
                  </a:cubicBezTo>
                  <a:cubicBezTo>
                    <a:pt x="1" y="21"/>
                    <a:pt x="0" y="20"/>
                    <a:pt x="0" y="18"/>
                  </a:cubicBezTo>
                  <a:cubicBezTo>
                    <a:pt x="0" y="13"/>
                    <a:pt x="0" y="9"/>
                    <a:pt x="0" y="4"/>
                  </a:cubicBezTo>
                  <a:cubicBezTo>
                    <a:pt x="0" y="2"/>
                    <a:pt x="1" y="0"/>
                    <a:pt x="3" y="0"/>
                  </a:cubicBezTo>
                  <a:cubicBezTo>
                    <a:pt x="4" y="0"/>
                    <a:pt x="6" y="0"/>
                    <a:pt x="7" y="0"/>
                  </a:cubicBezTo>
                  <a:cubicBezTo>
                    <a:pt x="9" y="0"/>
                    <a:pt x="10" y="2"/>
                    <a:pt x="10" y="4"/>
                  </a:cubicBezTo>
                  <a:cubicBezTo>
                    <a:pt x="10" y="9"/>
                    <a:pt x="10" y="13"/>
                    <a:pt x="1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53" name="Freeform 93"/>
            <p:cNvSpPr/>
            <p:nvPr/>
          </p:nvSpPr>
          <p:spPr bwMode="auto">
            <a:xfrm>
              <a:off x="5147356" y="5400753"/>
              <a:ext cx="331788" cy="338138"/>
            </a:xfrm>
            <a:custGeom>
              <a:avLst/>
              <a:gdLst>
                <a:gd name="T0" fmla="*/ 11 w 52"/>
                <a:gd name="T1" fmla="*/ 18 h 53"/>
                <a:gd name="T2" fmla="*/ 14 w 52"/>
                <a:gd name="T3" fmla="*/ 21 h 53"/>
                <a:gd name="T4" fmla="*/ 21 w 52"/>
                <a:gd name="T5" fmla="*/ 21 h 53"/>
                <a:gd name="T6" fmla="*/ 21 w 52"/>
                <a:gd name="T7" fmla="*/ 32 h 53"/>
                <a:gd name="T8" fmla="*/ 0 w 52"/>
                <a:gd name="T9" fmla="*/ 32 h 53"/>
                <a:gd name="T10" fmla="*/ 0 w 52"/>
                <a:gd name="T11" fmla="*/ 39 h 53"/>
                <a:gd name="T12" fmla="*/ 4 w 52"/>
                <a:gd name="T13" fmla="*/ 42 h 53"/>
                <a:gd name="T14" fmla="*/ 21 w 52"/>
                <a:gd name="T15" fmla="*/ 42 h 53"/>
                <a:gd name="T16" fmla="*/ 21 w 52"/>
                <a:gd name="T17" fmla="*/ 53 h 53"/>
                <a:gd name="T18" fmla="*/ 32 w 52"/>
                <a:gd name="T19" fmla="*/ 53 h 53"/>
                <a:gd name="T20" fmla="*/ 32 w 52"/>
                <a:gd name="T21" fmla="*/ 32 h 53"/>
                <a:gd name="T22" fmla="*/ 52 w 52"/>
                <a:gd name="T23" fmla="*/ 32 h 53"/>
                <a:gd name="T24" fmla="*/ 52 w 52"/>
                <a:gd name="T25" fmla="*/ 25 h 53"/>
                <a:gd name="T26" fmla="*/ 49 w 52"/>
                <a:gd name="T27" fmla="*/ 21 h 53"/>
                <a:gd name="T28" fmla="*/ 32 w 52"/>
                <a:gd name="T29" fmla="*/ 21 h 53"/>
                <a:gd name="T30" fmla="*/ 32 w 52"/>
                <a:gd name="T31" fmla="*/ 4 h 53"/>
                <a:gd name="T32" fmla="*/ 28 w 52"/>
                <a:gd name="T33" fmla="*/ 0 h 53"/>
                <a:gd name="T34" fmla="*/ 14 w 52"/>
                <a:gd name="T35" fmla="*/ 0 h 53"/>
                <a:gd name="T36" fmla="*/ 11 w 52"/>
                <a:gd name="T37" fmla="*/ 4 h 53"/>
                <a:gd name="T38" fmla="*/ 11 w 52"/>
                <a:gd name="T39" fmla="*/ 1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 h="53">
                  <a:moveTo>
                    <a:pt x="11" y="18"/>
                  </a:moveTo>
                  <a:cubicBezTo>
                    <a:pt x="11" y="20"/>
                    <a:pt x="12" y="21"/>
                    <a:pt x="14" y="21"/>
                  </a:cubicBezTo>
                  <a:cubicBezTo>
                    <a:pt x="16" y="21"/>
                    <a:pt x="19" y="21"/>
                    <a:pt x="21" y="21"/>
                  </a:cubicBezTo>
                  <a:cubicBezTo>
                    <a:pt x="21" y="25"/>
                    <a:pt x="21" y="28"/>
                    <a:pt x="21" y="32"/>
                  </a:cubicBezTo>
                  <a:cubicBezTo>
                    <a:pt x="14" y="32"/>
                    <a:pt x="7" y="32"/>
                    <a:pt x="0" y="32"/>
                  </a:cubicBezTo>
                  <a:cubicBezTo>
                    <a:pt x="0" y="34"/>
                    <a:pt x="0" y="36"/>
                    <a:pt x="0" y="39"/>
                  </a:cubicBezTo>
                  <a:cubicBezTo>
                    <a:pt x="0" y="41"/>
                    <a:pt x="1" y="42"/>
                    <a:pt x="4" y="42"/>
                  </a:cubicBezTo>
                  <a:cubicBezTo>
                    <a:pt x="9" y="42"/>
                    <a:pt x="15" y="42"/>
                    <a:pt x="21" y="42"/>
                  </a:cubicBezTo>
                  <a:cubicBezTo>
                    <a:pt x="21" y="46"/>
                    <a:pt x="21" y="49"/>
                    <a:pt x="21" y="53"/>
                  </a:cubicBezTo>
                  <a:cubicBezTo>
                    <a:pt x="25" y="53"/>
                    <a:pt x="28" y="53"/>
                    <a:pt x="32" y="53"/>
                  </a:cubicBezTo>
                  <a:cubicBezTo>
                    <a:pt x="32" y="46"/>
                    <a:pt x="32" y="39"/>
                    <a:pt x="32" y="32"/>
                  </a:cubicBezTo>
                  <a:cubicBezTo>
                    <a:pt x="38" y="32"/>
                    <a:pt x="45" y="32"/>
                    <a:pt x="52" y="32"/>
                  </a:cubicBezTo>
                  <a:cubicBezTo>
                    <a:pt x="52" y="29"/>
                    <a:pt x="52" y="27"/>
                    <a:pt x="52" y="25"/>
                  </a:cubicBezTo>
                  <a:cubicBezTo>
                    <a:pt x="52" y="22"/>
                    <a:pt x="51" y="21"/>
                    <a:pt x="49" y="21"/>
                  </a:cubicBezTo>
                  <a:cubicBezTo>
                    <a:pt x="43" y="21"/>
                    <a:pt x="37" y="21"/>
                    <a:pt x="32" y="21"/>
                  </a:cubicBezTo>
                  <a:cubicBezTo>
                    <a:pt x="32" y="15"/>
                    <a:pt x="32" y="10"/>
                    <a:pt x="32" y="4"/>
                  </a:cubicBezTo>
                  <a:cubicBezTo>
                    <a:pt x="32" y="1"/>
                    <a:pt x="30" y="0"/>
                    <a:pt x="28" y="0"/>
                  </a:cubicBezTo>
                  <a:cubicBezTo>
                    <a:pt x="23" y="0"/>
                    <a:pt x="19" y="0"/>
                    <a:pt x="14" y="0"/>
                  </a:cubicBezTo>
                  <a:cubicBezTo>
                    <a:pt x="12" y="0"/>
                    <a:pt x="11" y="1"/>
                    <a:pt x="11" y="4"/>
                  </a:cubicBezTo>
                  <a:cubicBezTo>
                    <a:pt x="11" y="8"/>
                    <a:pt x="11" y="13"/>
                    <a:pt x="1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54" name="Freeform 94"/>
            <p:cNvSpPr/>
            <p:nvPr/>
          </p:nvSpPr>
          <p:spPr bwMode="auto">
            <a:xfrm>
              <a:off x="5083856" y="5534103"/>
              <a:ext cx="63500" cy="69850"/>
            </a:xfrm>
            <a:custGeom>
              <a:avLst/>
              <a:gdLst>
                <a:gd name="T0" fmla="*/ 7 w 10"/>
                <a:gd name="T1" fmla="*/ 0 h 11"/>
                <a:gd name="T2" fmla="*/ 10 w 10"/>
                <a:gd name="T3" fmla="*/ 4 h 11"/>
                <a:gd name="T4" fmla="*/ 10 w 10"/>
                <a:gd name="T5" fmla="*/ 11 h 11"/>
                <a:gd name="T6" fmla="*/ 3 w 10"/>
                <a:gd name="T7" fmla="*/ 11 h 11"/>
                <a:gd name="T8" fmla="*/ 0 w 10"/>
                <a:gd name="T9" fmla="*/ 7 h 11"/>
                <a:gd name="T10" fmla="*/ 0 w 10"/>
                <a:gd name="T11" fmla="*/ 4 h 11"/>
                <a:gd name="T12" fmla="*/ 3 w 10"/>
                <a:gd name="T13" fmla="*/ 0 h 11"/>
                <a:gd name="T14" fmla="*/ 7 w 10"/>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1">
                  <a:moveTo>
                    <a:pt x="7" y="0"/>
                  </a:moveTo>
                  <a:cubicBezTo>
                    <a:pt x="9" y="0"/>
                    <a:pt x="10" y="1"/>
                    <a:pt x="10" y="4"/>
                  </a:cubicBezTo>
                  <a:cubicBezTo>
                    <a:pt x="10" y="6"/>
                    <a:pt x="10" y="8"/>
                    <a:pt x="10" y="11"/>
                  </a:cubicBezTo>
                  <a:cubicBezTo>
                    <a:pt x="8" y="11"/>
                    <a:pt x="5" y="11"/>
                    <a:pt x="3" y="11"/>
                  </a:cubicBezTo>
                  <a:cubicBezTo>
                    <a:pt x="1" y="11"/>
                    <a:pt x="0" y="10"/>
                    <a:pt x="0" y="7"/>
                  </a:cubicBezTo>
                  <a:cubicBezTo>
                    <a:pt x="0" y="6"/>
                    <a:pt x="0" y="5"/>
                    <a:pt x="0" y="4"/>
                  </a:cubicBezTo>
                  <a:cubicBezTo>
                    <a:pt x="0" y="1"/>
                    <a:pt x="1" y="0"/>
                    <a:pt x="3" y="0"/>
                  </a:cubicBezTo>
                  <a:cubicBezTo>
                    <a:pt x="4" y="0"/>
                    <a:pt x="5"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55" name="Freeform 95"/>
            <p:cNvSpPr/>
            <p:nvPr/>
          </p:nvSpPr>
          <p:spPr bwMode="auto">
            <a:xfrm>
              <a:off x="5217206" y="5738891"/>
              <a:ext cx="65088" cy="63500"/>
            </a:xfrm>
            <a:custGeom>
              <a:avLst/>
              <a:gdLst>
                <a:gd name="T0" fmla="*/ 3 w 10"/>
                <a:gd name="T1" fmla="*/ 0 h 10"/>
                <a:gd name="T2" fmla="*/ 0 w 10"/>
                <a:gd name="T3" fmla="*/ 3 h 10"/>
                <a:gd name="T4" fmla="*/ 0 w 10"/>
                <a:gd name="T5" fmla="*/ 10 h 10"/>
                <a:gd name="T6" fmla="*/ 7 w 10"/>
                <a:gd name="T7" fmla="*/ 10 h 10"/>
                <a:gd name="T8" fmla="*/ 10 w 10"/>
                <a:gd name="T9" fmla="*/ 7 h 10"/>
                <a:gd name="T10" fmla="*/ 10 w 10"/>
                <a:gd name="T11" fmla="*/ 0 h 10"/>
                <a:gd name="T12" fmla="*/ 3 w 1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3" y="0"/>
                  </a:moveTo>
                  <a:cubicBezTo>
                    <a:pt x="1" y="0"/>
                    <a:pt x="0" y="1"/>
                    <a:pt x="0" y="3"/>
                  </a:cubicBezTo>
                  <a:cubicBezTo>
                    <a:pt x="0" y="5"/>
                    <a:pt x="0" y="8"/>
                    <a:pt x="0" y="10"/>
                  </a:cubicBezTo>
                  <a:cubicBezTo>
                    <a:pt x="2" y="10"/>
                    <a:pt x="4" y="10"/>
                    <a:pt x="7" y="10"/>
                  </a:cubicBezTo>
                  <a:cubicBezTo>
                    <a:pt x="9" y="10"/>
                    <a:pt x="10" y="9"/>
                    <a:pt x="10" y="7"/>
                  </a:cubicBezTo>
                  <a:cubicBezTo>
                    <a:pt x="10" y="4"/>
                    <a:pt x="10" y="2"/>
                    <a:pt x="10" y="0"/>
                  </a:cubicBezTo>
                  <a:cubicBezTo>
                    <a:pt x="8" y="0"/>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56" name="Freeform 96"/>
            <p:cNvSpPr/>
            <p:nvPr/>
          </p:nvSpPr>
          <p:spPr bwMode="auto">
            <a:xfrm>
              <a:off x="5147356" y="5802391"/>
              <a:ext cx="69850" cy="133350"/>
            </a:xfrm>
            <a:custGeom>
              <a:avLst/>
              <a:gdLst>
                <a:gd name="T0" fmla="*/ 4 w 11"/>
                <a:gd name="T1" fmla="*/ 0 h 21"/>
                <a:gd name="T2" fmla="*/ 0 w 11"/>
                <a:gd name="T3" fmla="*/ 4 h 21"/>
                <a:gd name="T4" fmla="*/ 0 w 11"/>
                <a:gd name="T5" fmla="*/ 17 h 21"/>
                <a:gd name="T6" fmla="*/ 4 w 11"/>
                <a:gd name="T7" fmla="*/ 21 h 21"/>
                <a:gd name="T8" fmla="*/ 7 w 11"/>
                <a:gd name="T9" fmla="*/ 21 h 21"/>
                <a:gd name="T10" fmla="*/ 11 w 11"/>
                <a:gd name="T11" fmla="*/ 17 h 21"/>
                <a:gd name="T12" fmla="*/ 11 w 11"/>
                <a:gd name="T13" fmla="*/ 0 h 21"/>
                <a:gd name="T14" fmla="*/ 4 w 11"/>
                <a:gd name="T15" fmla="*/ 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1">
                  <a:moveTo>
                    <a:pt x="4" y="0"/>
                  </a:moveTo>
                  <a:cubicBezTo>
                    <a:pt x="1" y="0"/>
                    <a:pt x="0" y="1"/>
                    <a:pt x="0" y="4"/>
                  </a:cubicBezTo>
                  <a:cubicBezTo>
                    <a:pt x="0" y="8"/>
                    <a:pt x="0" y="13"/>
                    <a:pt x="0" y="17"/>
                  </a:cubicBezTo>
                  <a:cubicBezTo>
                    <a:pt x="0" y="20"/>
                    <a:pt x="1" y="21"/>
                    <a:pt x="4" y="21"/>
                  </a:cubicBezTo>
                  <a:cubicBezTo>
                    <a:pt x="5" y="21"/>
                    <a:pt x="6" y="21"/>
                    <a:pt x="7" y="21"/>
                  </a:cubicBezTo>
                  <a:cubicBezTo>
                    <a:pt x="10" y="21"/>
                    <a:pt x="11" y="20"/>
                    <a:pt x="11" y="17"/>
                  </a:cubicBezTo>
                  <a:cubicBezTo>
                    <a:pt x="11" y="12"/>
                    <a:pt x="11" y="6"/>
                    <a:pt x="11" y="0"/>
                  </a:cubicBezTo>
                  <a:cubicBezTo>
                    <a:pt x="8" y="0"/>
                    <a:pt x="6"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57" name="Freeform 97"/>
            <p:cNvSpPr/>
            <p:nvPr/>
          </p:nvSpPr>
          <p:spPr bwMode="auto">
            <a:xfrm>
              <a:off x="5352143" y="5738891"/>
              <a:ext cx="63500" cy="63500"/>
            </a:xfrm>
            <a:custGeom>
              <a:avLst/>
              <a:gdLst>
                <a:gd name="T0" fmla="*/ 3 w 10"/>
                <a:gd name="T1" fmla="*/ 10 h 10"/>
                <a:gd name="T2" fmla="*/ 0 w 10"/>
                <a:gd name="T3" fmla="*/ 7 h 10"/>
                <a:gd name="T4" fmla="*/ 0 w 10"/>
                <a:gd name="T5" fmla="*/ 0 h 10"/>
                <a:gd name="T6" fmla="*/ 6 w 10"/>
                <a:gd name="T7" fmla="*/ 0 h 10"/>
                <a:gd name="T8" fmla="*/ 10 w 10"/>
                <a:gd name="T9" fmla="*/ 3 h 10"/>
                <a:gd name="T10" fmla="*/ 10 w 10"/>
                <a:gd name="T11" fmla="*/ 10 h 10"/>
                <a:gd name="T12" fmla="*/ 3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3" y="10"/>
                  </a:moveTo>
                  <a:cubicBezTo>
                    <a:pt x="1" y="10"/>
                    <a:pt x="0" y="9"/>
                    <a:pt x="0" y="7"/>
                  </a:cubicBezTo>
                  <a:cubicBezTo>
                    <a:pt x="0" y="4"/>
                    <a:pt x="0" y="2"/>
                    <a:pt x="0" y="0"/>
                  </a:cubicBezTo>
                  <a:cubicBezTo>
                    <a:pt x="2" y="0"/>
                    <a:pt x="4" y="0"/>
                    <a:pt x="6" y="0"/>
                  </a:cubicBezTo>
                  <a:cubicBezTo>
                    <a:pt x="9" y="0"/>
                    <a:pt x="10" y="1"/>
                    <a:pt x="10" y="3"/>
                  </a:cubicBezTo>
                  <a:cubicBezTo>
                    <a:pt x="10" y="5"/>
                    <a:pt x="10" y="8"/>
                    <a:pt x="10" y="10"/>
                  </a:cubicBezTo>
                  <a:cubicBezTo>
                    <a:pt x="8" y="10"/>
                    <a:pt x="5" y="10"/>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58" name="Freeform 98"/>
            <p:cNvSpPr/>
            <p:nvPr/>
          </p:nvSpPr>
          <p:spPr bwMode="auto">
            <a:xfrm>
              <a:off x="5415643" y="5802391"/>
              <a:ext cx="134938" cy="63500"/>
            </a:xfrm>
            <a:custGeom>
              <a:avLst/>
              <a:gdLst>
                <a:gd name="T0" fmla="*/ 3 w 21"/>
                <a:gd name="T1" fmla="*/ 10 h 10"/>
                <a:gd name="T2" fmla="*/ 0 w 21"/>
                <a:gd name="T3" fmla="*/ 7 h 10"/>
                <a:gd name="T4" fmla="*/ 0 w 21"/>
                <a:gd name="T5" fmla="*/ 0 h 10"/>
                <a:gd name="T6" fmla="*/ 17 w 21"/>
                <a:gd name="T7" fmla="*/ 0 h 10"/>
                <a:gd name="T8" fmla="*/ 21 w 21"/>
                <a:gd name="T9" fmla="*/ 4 h 10"/>
                <a:gd name="T10" fmla="*/ 21 w 21"/>
                <a:gd name="T11" fmla="*/ 7 h 10"/>
                <a:gd name="T12" fmla="*/ 17 w 21"/>
                <a:gd name="T13" fmla="*/ 10 h 10"/>
                <a:gd name="T14" fmla="*/ 3 w 21"/>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0">
                  <a:moveTo>
                    <a:pt x="3" y="10"/>
                  </a:moveTo>
                  <a:cubicBezTo>
                    <a:pt x="1" y="10"/>
                    <a:pt x="0" y="9"/>
                    <a:pt x="0" y="7"/>
                  </a:cubicBezTo>
                  <a:cubicBezTo>
                    <a:pt x="0" y="5"/>
                    <a:pt x="0" y="2"/>
                    <a:pt x="0" y="0"/>
                  </a:cubicBezTo>
                  <a:cubicBezTo>
                    <a:pt x="6" y="0"/>
                    <a:pt x="12" y="0"/>
                    <a:pt x="17" y="0"/>
                  </a:cubicBezTo>
                  <a:cubicBezTo>
                    <a:pt x="20" y="0"/>
                    <a:pt x="21" y="1"/>
                    <a:pt x="21" y="4"/>
                  </a:cubicBezTo>
                  <a:cubicBezTo>
                    <a:pt x="21" y="5"/>
                    <a:pt x="21" y="6"/>
                    <a:pt x="21" y="7"/>
                  </a:cubicBezTo>
                  <a:cubicBezTo>
                    <a:pt x="21" y="9"/>
                    <a:pt x="20" y="10"/>
                    <a:pt x="17" y="10"/>
                  </a:cubicBezTo>
                  <a:cubicBezTo>
                    <a:pt x="13" y="10"/>
                    <a:pt x="8" y="10"/>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59" name="Freeform 99"/>
            <p:cNvSpPr/>
            <p:nvPr/>
          </p:nvSpPr>
          <p:spPr bwMode="auto">
            <a:xfrm>
              <a:off x="5479143" y="5603953"/>
              <a:ext cx="71438" cy="63500"/>
            </a:xfrm>
            <a:custGeom>
              <a:avLst/>
              <a:gdLst>
                <a:gd name="T0" fmla="*/ 4 w 11"/>
                <a:gd name="T1" fmla="*/ 10 h 10"/>
                <a:gd name="T2" fmla="*/ 0 w 11"/>
                <a:gd name="T3" fmla="*/ 7 h 10"/>
                <a:gd name="T4" fmla="*/ 0 w 11"/>
                <a:gd name="T5" fmla="*/ 0 h 10"/>
                <a:gd name="T6" fmla="*/ 7 w 11"/>
                <a:gd name="T7" fmla="*/ 0 h 10"/>
                <a:gd name="T8" fmla="*/ 11 w 11"/>
                <a:gd name="T9" fmla="*/ 3 h 10"/>
                <a:gd name="T10" fmla="*/ 11 w 11"/>
                <a:gd name="T11" fmla="*/ 7 h 10"/>
                <a:gd name="T12" fmla="*/ 7 w 11"/>
                <a:gd name="T13" fmla="*/ 10 h 10"/>
                <a:gd name="T14" fmla="*/ 4 w 11"/>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0">
                  <a:moveTo>
                    <a:pt x="4" y="10"/>
                  </a:moveTo>
                  <a:cubicBezTo>
                    <a:pt x="1" y="10"/>
                    <a:pt x="0" y="9"/>
                    <a:pt x="0" y="7"/>
                  </a:cubicBezTo>
                  <a:cubicBezTo>
                    <a:pt x="0" y="4"/>
                    <a:pt x="0" y="2"/>
                    <a:pt x="0" y="0"/>
                  </a:cubicBezTo>
                  <a:cubicBezTo>
                    <a:pt x="3" y="0"/>
                    <a:pt x="5" y="0"/>
                    <a:pt x="7" y="0"/>
                  </a:cubicBezTo>
                  <a:cubicBezTo>
                    <a:pt x="10" y="0"/>
                    <a:pt x="11" y="1"/>
                    <a:pt x="11" y="3"/>
                  </a:cubicBezTo>
                  <a:cubicBezTo>
                    <a:pt x="11" y="4"/>
                    <a:pt x="11" y="5"/>
                    <a:pt x="11" y="7"/>
                  </a:cubicBezTo>
                  <a:cubicBezTo>
                    <a:pt x="11" y="9"/>
                    <a:pt x="10" y="10"/>
                    <a:pt x="7" y="10"/>
                  </a:cubicBezTo>
                  <a:cubicBezTo>
                    <a:pt x="6" y="10"/>
                    <a:pt x="5" y="10"/>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60" name="Freeform 101"/>
            <p:cNvSpPr/>
            <p:nvPr/>
          </p:nvSpPr>
          <p:spPr bwMode="auto">
            <a:xfrm>
              <a:off x="3697968" y="3446541"/>
              <a:ext cx="63500" cy="63500"/>
            </a:xfrm>
            <a:custGeom>
              <a:avLst/>
              <a:gdLst>
                <a:gd name="T0" fmla="*/ 0 w 10"/>
                <a:gd name="T1" fmla="*/ 0 h 10"/>
                <a:gd name="T2" fmla="*/ 1 w 10"/>
                <a:gd name="T3" fmla="*/ 0 h 10"/>
                <a:gd name="T4" fmla="*/ 3 w 10"/>
                <a:gd name="T5" fmla="*/ 0 h 10"/>
                <a:gd name="T6" fmla="*/ 3 w 10"/>
                <a:gd name="T7" fmla="*/ 3 h 10"/>
                <a:gd name="T8" fmla="*/ 9 w 10"/>
                <a:gd name="T9" fmla="*/ 3 h 10"/>
                <a:gd name="T10" fmla="*/ 10 w 10"/>
                <a:gd name="T11" fmla="*/ 3 h 10"/>
                <a:gd name="T12" fmla="*/ 10 w 10"/>
                <a:gd name="T13" fmla="*/ 4 h 10"/>
                <a:gd name="T14" fmla="*/ 9 w 10"/>
                <a:gd name="T15" fmla="*/ 5 h 10"/>
                <a:gd name="T16" fmla="*/ 3 w 10"/>
                <a:gd name="T17" fmla="*/ 5 h 10"/>
                <a:gd name="T18" fmla="*/ 3 w 10"/>
                <a:gd name="T19" fmla="*/ 10 h 10"/>
                <a:gd name="T20" fmla="*/ 2 w 10"/>
                <a:gd name="T21" fmla="*/ 10 h 10"/>
                <a:gd name="T22" fmla="*/ 1 w 10"/>
                <a:gd name="T23" fmla="*/ 10 h 10"/>
                <a:gd name="T24" fmla="*/ 0 w 10"/>
                <a:gd name="T25" fmla="*/ 10 h 10"/>
                <a:gd name="T26" fmla="*/ 0 w 10"/>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0">
                  <a:moveTo>
                    <a:pt x="0" y="0"/>
                  </a:moveTo>
                  <a:cubicBezTo>
                    <a:pt x="0" y="0"/>
                    <a:pt x="0" y="0"/>
                    <a:pt x="1" y="0"/>
                  </a:cubicBezTo>
                  <a:cubicBezTo>
                    <a:pt x="1" y="0"/>
                    <a:pt x="2" y="0"/>
                    <a:pt x="3" y="0"/>
                  </a:cubicBezTo>
                  <a:cubicBezTo>
                    <a:pt x="3" y="1"/>
                    <a:pt x="3" y="2"/>
                    <a:pt x="3" y="3"/>
                  </a:cubicBezTo>
                  <a:cubicBezTo>
                    <a:pt x="5" y="3"/>
                    <a:pt x="7" y="3"/>
                    <a:pt x="9" y="3"/>
                  </a:cubicBezTo>
                  <a:cubicBezTo>
                    <a:pt x="9" y="3"/>
                    <a:pt x="10" y="3"/>
                    <a:pt x="10" y="3"/>
                  </a:cubicBezTo>
                  <a:cubicBezTo>
                    <a:pt x="10" y="4"/>
                    <a:pt x="10" y="4"/>
                    <a:pt x="10" y="4"/>
                  </a:cubicBezTo>
                  <a:cubicBezTo>
                    <a:pt x="10" y="5"/>
                    <a:pt x="9" y="5"/>
                    <a:pt x="9" y="5"/>
                  </a:cubicBezTo>
                  <a:cubicBezTo>
                    <a:pt x="7" y="5"/>
                    <a:pt x="5" y="5"/>
                    <a:pt x="3" y="5"/>
                  </a:cubicBezTo>
                  <a:cubicBezTo>
                    <a:pt x="3" y="7"/>
                    <a:pt x="3" y="8"/>
                    <a:pt x="3" y="10"/>
                  </a:cubicBezTo>
                  <a:cubicBezTo>
                    <a:pt x="3" y="10"/>
                    <a:pt x="2" y="10"/>
                    <a:pt x="2" y="10"/>
                  </a:cubicBezTo>
                  <a:cubicBezTo>
                    <a:pt x="2" y="10"/>
                    <a:pt x="1" y="10"/>
                    <a:pt x="1" y="10"/>
                  </a:cubicBezTo>
                  <a:cubicBezTo>
                    <a:pt x="0" y="10"/>
                    <a:pt x="0" y="10"/>
                    <a:pt x="0" y="10"/>
                  </a:cubicBezTo>
                  <a:cubicBezTo>
                    <a:pt x="0" y="7"/>
                    <a:pt x="0"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61" name="Freeform 102"/>
            <p:cNvSpPr/>
            <p:nvPr/>
          </p:nvSpPr>
          <p:spPr bwMode="auto">
            <a:xfrm>
              <a:off x="3786868" y="3427491"/>
              <a:ext cx="44450" cy="82550"/>
            </a:xfrm>
            <a:custGeom>
              <a:avLst/>
              <a:gdLst>
                <a:gd name="T0" fmla="*/ 5 w 7"/>
                <a:gd name="T1" fmla="*/ 3 h 13"/>
                <a:gd name="T2" fmla="*/ 5 w 7"/>
                <a:gd name="T3" fmla="*/ 11 h 13"/>
                <a:gd name="T4" fmla="*/ 7 w 7"/>
                <a:gd name="T5" fmla="*/ 11 h 13"/>
                <a:gd name="T6" fmla="*/ 7 w 7"/>
                <a:gd name="T7" fmla="*/ 12 h 13"/>
                <a:gd name="T8" fmla="*/ 7 w 7"/>
                <a:gd name="T9" fmla="*/ 13 h 13"/>
                <a:gd name="T10" fmla="*/ 7 w 7"/>
                <a:gd name="T11" fmla="*/ 13 h 13"/>
                <a:gd name="T12" fmla="*/ 1 w 7"/>
                <a:gd name="T13" fmla="*/ 13 h 13"/>
                <a:gd name="T14" fmla="*/ 0 w 7"/>
                <a:gd name="T15" fmla="*/ 13 h 13"/>
                <a:gd name="T16" fmla="*/ 0 w 7"/>
                <a:gd name="T17" fmla="*/ 12 h 13"/>
                <a:gd name="T18" fmla="*/ 1 w 7"/>
                <a:gd name="T19" fmla="*/ 11 h 13"/>
                <a:gd name="T20" fmla="*/ 3 w 7"/>
                <a:gd name="T21" fmla="*/ 11 h 13"/>
                <a:gd name="T22" fmla="*/ 3 w 7"/>
                <a:gd name="T23" fmla="*/ 3 h 13"/>
                <a:gd name="T24" fmla="*/ 1 w 7"/>
                <a:gd name="T25" fmla="*/ 3 h 13"/>
                <a:gd name="T26" fmla="*/ 0 w 7"/>
                <a:gd name="T27" fmla="*/ 2 h 13"/>
                <a:gd name="T28" fmla="*/ 0 w 7"/>
                <a:gd name="T29" fmla="*/ 1 h 13"/>
                <a:gd name="T30" fmla="*/ 1 w 7"/>
                <a:gd name="T31" fmla="*/ 0 h 13"/>
                <a:gd name="T32" fmla="*/ 7 w 7"/>
                <a:gd name="T33" fmla="*/ 0 h 13"/>
                <a:gd name="T34" fmla="*/ 7 w 7"/>
                <a:gd name="T35" fmla="*/ 1 h 13"/>
                <a:gd name="T36" fmla="*/ 7 w 7"/>
                <a:gd name="T37" fmla="*/ 2 h 13"/>
                <a:gd name="T38" fmla="*/ 7 w 7"/>
                <a:gd name="T39" fmla="*/ 3 h 13"/>
                <a:gd name="T40" fmla="*/ 5 w 7"/>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13">
                  <a:moveTo>
                    <a:pt x="5" y="3"/>
                  </a:moveTo>
                  <a:cubicBezTo>
                    <a:pt x="5" y="5"/>
                    <a:pt x="5" y="8"/>
                    <a:pt x="5" y="11"/>
                  </a:cubicBezTo>
                  <a:cubicBezTo>
                    <a:pt x="5" y="11"/>
                    <a:pt x="6" y="11"/>
                    <a:pt x="7" y="11"/>
                  </a:cubicBezTo>
                  <a:cubicBezTo>
                    <a:pt x="7" y="11"/>
                    <a:pt x="7" y="11"/>
                    <a:pt x="7" y="12"/>
                  </a:cubicBezTo>
                  <a:cubicBezTo>
                    <a:pt x="7" y="12"/>
                    <a:pt x="7" y="12"/>
                    <a:pt x="7" y="13"/>
                  </a:cubicBezTo>
                  <a:cubicBezTo>
                    <a:pt x="7" y="13"/>
                    <a:pt x="7" y="13"/>
                    <a:pt x="7" y="13"/>
                  </a:cubicBezTo>
                  <a:cubicBezTo>
                    <a:pt x="5" y="13"/>
                    <a:pt x="3" y="13"/>
                    <a:pt x="1" y="13"/>
                  </a:cubicBezTo>
                  <a:cubicBezTo>
                    <a:pt x="0" y="13"/>
                    <a:pt x="0" y="13"/>
                    <a:pt x="0" y="13"/>
                  </a:cubicBezTo>
                  <a:cubicBezTo>
                    <a:pt x="0" y="12"/>
                    <a:pt x="0" y="12"/>
                    <a:pt x="0" y="12"/>
                  </a:cubicBezTo>
                  <a:cubicBezTo>
                    <a:pt x="0" y="11"/>
                    <a:pt x="0" y="11"/>
                    <a:pt x="1" y="11"/>
                  </a:cubicBezTo>
                  <a:cubicBezTo>
                    <a:pt x="1" y="11"/>
                    <a:pt x="2" y="11"/>
                    <a:pt x="3" y="11"/>
                  </a:cubicBezTo>
                  <a:cubicBezTo>
                    <a:pt x="3" y="8"/>
                    <a:pt x="3" y="5"/>
                    <a:pt x="3" y="3"/>
                  </a:cubicBezTo>
                  <a:cubicBezTo>
                    <a:pt x="2" y="3"/>
                    <a:pt x="1" y="3"/>
                    <a:pt x="1" y="3"/>
                  </a:cubicBezTo>
                  <a:cubicBezTo>
                    <a:pt x="0" y="3"/>
                    <a:pt x="0" y="2"/>
                    <a:pt x="0" y="2"/>
                  </a:cubicBezTo>
                  <a:cubicBezTo>
                    <a:pt x="0" y="2"/>
                    <a:pt x="0" y="1"/>
                    <a:pt x="0" y="1"/>
                  </a:cubicBezTo>
                  <a:cubicBezTo>
                    <a:pt x="0" y="0"/>
                    <a:pt x="0" y="0"/>
                    <a:pt x="1" y="0"/>
                  </a:cubicBezTo>
                  <a:cubicBezTo>
                    <a:pt x="3" y="0"/>
                    <a:pt x="5" y="0"/>
                    <a:pt x="7" y="0"/>
                  </a:cubicBezTo>
                  <a:cubicBezTo>
                    <a:pt x="7" y="0"/>
                    <a:pt x="7" y="0"/>
                    <a:pt x="7" y="1"/>
                  </a:cubicBezTo>
                  <a:cubicBezTo>
                    <a:pt x="7" y="1"/>
                    <a:pt x="7" y="2"/>
                    <a:pt x="7" y="2"/>
                  </a:cubicBezTo>
                  <a:cubicBezTo>
                    <a:pt x="7" y="2"/>
                    <a:pt x="7" y="3"/>
                    <a:pt x="7" y="3"/>
                  </a:cubicBezTo>
                  <a:cubicBezTo>
                    <a:pt x="6" y="3"/>
                    <a:pt x="5" y="3"/>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62" name="Freeform 103"/>
            <p:cNvSpPr/>
            <p:nvPr/>
          </p:nvSpPr>
          <p:spPr bwMode="auto">
            <a:xfrm>
              <a:off x="3717018" y="3427491"/>
              <a:ext cx="57150" cy="19050"/>
            </a:xfrm>
            <a:custGeom>
              <a:avLst/>
              <a:gdLst>
                <a:gd name="T0" fmla="*/ 8 w 9"/>
                <a:gd name="T1" fmla="*/ 3 h 3"/>
                <a:gd name="T2" fmla="*/ 0 w 9"/>
                <a:gd name="T3" fmla="*/ 3 h 3"/>
                <a:gd name="T4" fmla="*/ 0 w 9"/>
                <a:gd name="T5" fmla="*/ 1 h 3"/>
                <a:gd name="T6" fmla="*/ 0 w 9"/>
                <a:gd name="T7" fmla="*/ 0 h 3"/>
                <a:gd name="T8" fmla="*/ 8 w 9"/>
                <a:gd name="T9" fmla="*/ 0 h 3"/>
                <a:gd name="T10" fmla="*/ 9 w 9"/>
                <a:gd name="T11" fmla="*/ 1 h 3"/>
                <a:gd name="T12" fmla="*/ 9 w 9"/>
                <a:gd name="T13" fmla="*/ 2 h 3"/>
                <a:gd name="T14" fmla="*/ 8 w 9"/>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3">
                  <a:moveTo>
                    <a:pt x="8" y="3"/>
                  </a:moveTo>
                  <a:cubicBezTo>
                    <a:pt x="5" y="3"/>
                    <a:pt x="2" y="3"/>
                    <a:pt x="0" y="3"/>
                  </a:cubicBezTo>
                  <a:cubicBezTo>
                    <a:pt x="0" y="2"/>
                    <a:pt x="0" y="1"/>
                    <a:pt x="0" y="1"/>
                  </a:cubicBezTo>
                  <a:cubicBezTo>
                    <a:pt x="0" y="0"/>
                    <a:pt x="0" y="0"/>
                    <a:pt x="0" y="0"/>
                  </a:cubicBezTo>
                  <a:cubicBezTo>
                    <a:pt x="3" y="0"/>
                    <a:pt x="6" y="0"/>
                    <a:pt x="8" y="0"/>
                  </a:cubicBezTo>
                  <a:cubicBezTo>
                    <a:pt x="9" y="0"/>
                    <a:pt x="9" y="0"/>
                    <a:pt x="9" y="1"/>
                  </a:cubicBezTo>
                  <a:cubicBezTo>
                    <a:pt x="9" y="1"/>
                    <a:pt x="9" y="2"/>
                    <a:pt x="9" y="2"/>
                  </a:cubicBezTo>
                  <a:cubicBezTo>
                    <a:pt x="9" y="2"/>
                    <a:pt x="9" y="3"/>
                    <a:pt x="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63" name="Freeform 104"/>
            <p:cNvSpPr/>
            <p:nvPr/>
          </p:nvSpPr>
          <p:spPr bwMode="auto">
            <a:xfrm>
              <a:off x="3639231" y="3427491"/>
              <a:ext cx="44450" cy="82550"/>
            </a:xfrm>
            <a:custGeom>
              <a:avLst/>
              <a:gdLst>
                <a:gd name="T0" fmla="*/ 5 w 7"/>
                <a:gd name="T1" fmla="*/ 3 h 13"/>
                <a:gd name="T2" fmla="*/ 5 w 7"/>
                <a:gd name="T3" fmla="*/ 11 h 13"/>
                <a:gd name="T4" fmla="*/ 6 w 7"/>
                <a:gd name="T5" fmla="*/ 11 h 13"/>
                <a:gd name="T6" fmla="*/ 7 w 7"/>
                <a:gd name="T7" fmla="*/ 12 h 13"/>
                <a:gd name="T8" fmla="*/ 7 w 7"/>
                <a:gd name="T9" fmla="*/ 13 h 13"/>
                <a:gd name="T10" fmla="*/ 6 w 7"/>
                <a:gd name="T11" fmla="*/ 13 h 13"/>
                <a:gd name="T12" fmla="*/ 0 w 7"/>
                <a:gd name="T13" fmla="*/ 13 h 13"/>
                <a:gd name="T14" fmla="*/ 0 w 7"/>
                <a:gd name="T15" fmla="*/ 13 h 13"/>
                <a:gd name="T16" fmla="*/ 0 w 7"/>
                <a:gd name="T17" fmla="*/ 12 h 13"/>
                <a:gd name="T18" fmla="*/ 0 w 7"/>
                <a:gd name="T19" fmla="*/ 11 h 13"/>
                <a:gd name="T20" fmla="*/ 2 w 7"/>
                <a:gd name="T21" fmla="*/ 11 h 13"/>
                <a:gd name="T22" fmla="*/ 2 w 7"/>
                <a:gd name="T23" fmla="*/ 3 h 13"/>
                <a:gd name="T24" fmla="*/ 0 w 7"/>
                <a:gd name="T25" fmla="*/ 3 h 13"/>
                <a:gd name="T26" fmla="*/ 0 w 7"/>
                <a:gd name="T27" fmla="*/ 2 h 13"/>
                <a:gd name="T28" fmla="*/ 0 w 7"/>
                <a:gd name="T29" fmla="*/ 1 h 13"/>
                <a:gd name="T30" fmla="*/ 0 w 7"/>
                <a:gd name="T31" fmla="*/ 0 h 13"/>
                <a:gd name="T32" fmla="*/ 6 w 7"/>
                <a:gd name="T33" fmla="*/ 0 h 13"/>
                <a:gd name="T34" fmla="*/ 7 w 7"/>
                <a:gd name="T35" fmla="*/ 1 h 13"/>
                <a:gd name="T36" fmla="*/ 7 w 7"/>
                <a:gd name="T37" fmla="*/ 2 h 13"/>
                <a:gd name="T38" fmla="*/ 6 w 7"/>
                <a:gd name="T39" fmla="*/ 3 h 13"/>
                <a:gd name="T40" fmla="*/ 5 w 7"/>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13">
                  <a:moveTo>
                    <a:pt x="5" y="3"/>
                  </a:moveTo>
                  <a:cubicBezTo>
                    <a:pt x="5" y="5"/>
                    <a:pt x="5" y="8"/>
                    <a:pt x="5" y="11"/>
                  </a:cubicBezTo>
                  <a:cubicBezTo>
                    <a:pt x="5" y="11"/>
                    <a:pt x="6" y="11"/>
                    <a:pt x="6" y="11"/>
                  </a:cubicBezTo>
                  <a:cubicBezTo>
                    <a:pt x="7" y="11"/>
                    <a:pt x="7" y="11"/>
                    <a:pt x="7" y="12"/>
                  </a:cubicBezTo>
                  <a:cubicBezTo>
                    <a:pt x="7" y="12"/>
                    <a:pt x="7" y="12"/>
                    <a:pt x="7" y="13"/>
                  </a:cubicBezTo>
                  <a:cubicBezTo>
                    <a:pt x="7" y="13"/>
                    <a:pt x="7" y="13"/>
                    <a:pt x="6" y="13"/>
                  </a:cubicBezTo>
                  <a:cubicBezTo>
                    <a:pt x="4" y="13"/>
                    <a:pt x="2" y="13"/>
                    <a:pt x="0" y="13"/>
                  </a:cubicBezTo>
                  <a:cubicBezTo>
                    <a:pt x="0" y="13"/>
                    <a:pt x="0" y="13"/>
                    <a:pt x="0" y="13"/>
                  </a:cubicBezTo>
                  <a:cubicBezTo>
                    <a:pt x="0" y="12"/>
                    <a:pt x="0" y="12"/>
                    <a:pt x="0" y="12"/>
                  </a:cubicBezTo>
                  <a:cubicBezTo>
                    <a:pt x="0" y="11"/>
                    <a:pt x="0" y="11"/>
                    <a:pt x="0" y="11"/>
                  </a:cubicBezTo>
                  <a:cubicBezTo>
                    <a:pt x="1" y="11"/>
                    <a:pt x="2" y="11"/>
                    <a:pt x="2" y="11"/>
                  </a:cubicBezTo>
                  <a:cubicBezTo>
                    <a:pt x="2" y="8"/>
                    <a:pt x="2" y="5"/>
                    <a:pt x="2" y="3"/>
                  </a:cubicBezTo>
                  <a:cubicBezTo>
                    <a:pt x="2" y="3"/>
                    <a:pt x="1" y="3"/>
                    <a:pt x="0" y="3"/>
                  </a:cubicBezTo>
                  <a:cubicBezTo>
                    <a:pt x="0" y="3"/>
                    <a:pt x="0" y="2"/>
                    <a:pt x="0" y="2"/>
                  </a:cubicBezTo>
                  <a:cubicBezTo>
                    <a:pt x="0" y="2"/>
                    <a:pt x="0" y="1"/>
                    <a:pt x="0" y="1"/>
                  </a:cubicBezTo>
                  <a:cubicBezTo>
                    <a:pt x="0" y="0"/>
                    <a:pt x="0" y="0"/>
                    <a:pt x="0" y="0"/>
                  </a:cubicBezTo>
                  <a:cubicBezTo>
                    <a:pt x="2" y="0"/>
                    <a:pt x="4" y="0"/>
                    <a:pt x="6" y="0"/>
                  </a:cubicBezTo>
                  <a:cubicBezTo>
                    <a:pt x="7" y="0"/>
                    <a:pt x="7" y="0"/>
                    <a:pt x="7" y="1"/>
                  </a:cubicBezTo>
                  <a:cubicBezTo>
                    <a:pt x="7" y="1"/>
                    <a:pt x="7" y="2"/>
                    <a:pt x="7" y="2"/>
                  </a:cubicBezTo>
                  <a:cubicBezTo>
                    <a:pt x="7" y="2"/>
                    <a:pt x="7" y="3"/>
                    <a:pt x="6" y="3"/>
                  </a:cubicBezTo>
                  <a:cubicBezTo>
                    <a:pt x="6" y="3"/>
                    <a:pt x="5" y="3"/>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64" name="Freeform 105"/>
            <p:cNvSpPr/>
            <p:nvPr/>
          </p:nvSpPr>
          <p:spPr bwMode="auto">
            <a:xfrm>
              <a:off x="3550331" y="3427491"/>
              <a:ext cx="25400" cy="82550"/>
            </a:xfrm>
            <a:custGeom>
              <a:avLst/>
              <a:gdLst>
                <a:gd name="T0" fmla="*/ 2 w 4"/>
                <a:gd name="T1" fmla="*/ 9 h 13"/>
                <a:gd name="T2" fmla="*/ 4 w 4"/>
                <a:gd name="T3" fmla="*/ 9 h 13"/>
                <a:gd name="T4" fmla="*/ 4 w 4"/>
                <a:gd name="T5" fmla="*/ 10 h 13"/>
                <a:gd name="T6" fmla="*/ 4 w 4"/>
                <a:gd name="T7" fmla="*/ 11 h 13"/>
                <a:gd name="T8" fmla="*/ 2 w 4"/>
                <a:gd name="T9" fmla="*/ 11 h 13"/>
                <a:gd name="T10" fmla="*/ 2 w 4"/>
                <a:gd name="T11" fmla="*/ 13 h 13"/>
                <a:gd name="T12" fmla="*/ 2 w 4"/>
                <a:gd name="T13" fmla="*/ 13 h 13"/>
                <a:gd name="T14" fmla="*/ 0 w 4"/>
                <a:gd name="T15" fmla="*/ 13 h 13"/>
                <a:gd name="T16" fmla="*/ 0 w 4"/>
                <a:gd name="T17" fmla="*/ 13 h 13"/>
                <a:gd name="T18" fmla="*/ 0 w 4"/>
                <a:gd name="T19" fmla="*/ 1 h 13"/>
                <a:gd name="T20" fmla="*/ 0 w 4"/>
                <a:gd name="T21" fmla="*/ 0 h 13"/>
                <a:gd name="T22" fmla="*/ 2 w 4"/>
                <a:gd name="T23" fmla="*/ 0 h 13"/>
                <a:gd name="T24" fmla="*/ 2 w 4"/>
                <a:gd name="T25" fmla="*/ 1 h 13"/>
                <a:gd name="T26" fmla="*/ 2 w 4"/>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13">
                  <a:moveTo>
                    <a:pt x="2" y="9"/>
                  </a:moveTo>
                  <a:cubicBezTo>
                    <a:pt x="3" y="9"/>
                    <a:pt x="4" y="9"/>
                    <a:pt x="4" y="9"/>
                  </a:cubicBezTo>
                  <a:cubicBezTo>
                    <a:pt x="4" y="9"/>
                    <a:pt x="4" y="10"/>
                    <a:pt x="4" y="10"/>
                  </a:cubicBezTo>
                  <a:cubicBezTo>
                    <a:pt x="4" y="11"/>
                    <a:pt x="4" y="11"/>
                    <a:pt x="4" y="11"/>
                  </a:cubicBezTo>
                  <a:cubicBezTo>
                    <a:pt x="3" y="11"/>
                    <a:pt x="3" y="11"/>
                    <a:pt x="2" y="11"/>
                  </a:cubicBezTo>
                  <a:cubicBezTo>
                    <a:pt x="2" y="12"/>
                    <a:pt x="2" y="12"/>
                    <a:pt x="2" y="13"/>
                  </a:cubicBezTo>
                  <a:cubicBezTo>
                    <a:pt x="2" y="13"/>
                    <a:pt x="2" y="13"/>
                    <a:pt x="2" y="13"/>
                  </a:cubicBezTo>
                  <a:cubicBezTo>
                    <a:pt x="1" y="13"/>
                    <a:pt x="1" y="13"/>
                    <a:pt x="0" y="13"/>
                  </a:cubicBezTo>
                  <a:cubicBezTo>
                    <a:pt x="0" y="13"/>
                    <a:pt x="0" y="13"/>
                    <a:pt x="0" y="13"/>
                  </a:cubicBezTo>
                  <a:cubicBezTo>
                    <a:pt x="0" y="9"/>
                    <a:pt x="0" y="5"/>
                    <a:pt x="0" y="1"/>
                  </a:cubicBezTo>
                  <a:cubicBezTo>
                    <a:pt x="0" y="0"/>
                    <a:pt x="0" y="0"/>
                    <a:pt x="0" y="0"/>
                  </a:cubicBezTo>
                  <a:cubicBezTo>
                    <a:pt x="1" y="0"/>
                    <a:pt x="1" y="0"/>
                    <a:pt x="2" y="0"/>
                  </a:cubicBezTo>
                  <a:cubicBezTo>
                    <a:pt x="2" y="0"/>
                    <a:pt x="2" y="0"/>
                    <a:pt x="2" y="1"/>
                  </a:cubicBezTo>
                  <a:cubicBezTo>
                    <a:pt x="2" y="3"/>
                    <a:pt x="2" y="6"/>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65" name="Freeform 106"/>
            <p:cNvSpPr/>
            <p:nvPr/>
          </p:nvSpPr>
          <p:spPr bwMode="auto">
            <a:xfrm>
              <a:off x="3594781" y="3427491"/>
              <a:ext cx="31750" cy="82550"/>
            </a:xfrm>
            <a:custGeom>
              <a:avLst/>
              <a:gdLst>
                <a:gd name="T0" fmla="*/ 2 w 5"/>
                <a:gd name="T1" fmla="*/ 1 h 13"/>
                <a:gd name="T2" fmla="*/ 3 w 5"/>
                <a:gd name="T3" fmla="*/ 0 h 13"/>
                <a:gd name="T4" fmla="*/ 4 w 5"/>
                <a:gd name="T5" fmla="*/ 0 h 13"/>
                <a:gd name="T6" fmla="*/ 5 w 5"/>
                <a:gd name="T7" fmla="*/ 1 h 13"/>
                <a:gd name="T8" fmla="*/ 5 w 5"/>
                <a:gd name="T9" fmla="*/ 13 h 13"/>
                <a:gd name="T10" fmla="*/ 4 w 5"/>
                <a:gd name="T11" fmla="*/ 13 h 13"/>
                <a:gd name="T12" fmla="*/ 3 w 5"/>
                <a:gd name="T13" fmla="*/ 13 h 13"/>
                <a:gd name="T14" fmla="*/ 2 w 5"/>
                <a:gd name="T15" fmla="*/ 13 h 13"/>
                <a:gd name="T16" fmla="*/ 2 w 5"/>
                <a:gd name="T17" fmla="*/ 11 h 13"/>
                <a:gd name="T18" fmla="*/ 0 w 5"/>
                <a:gd name="T19" fmla="*/ 11 h 13"/>
                <a:gd name="T20" fmla="*/ 0 w 5"/>
                <a:gd name="T21" fmla="*/ 10 h 13"/>
                <a:gd name="T22" fmla="*/ 0 w 5"/>
                <a:gd name="T23" fmla="*/ 9 h 13"/>
                <a:gd name="T24" fmla="*/ 2 w 5"/>
                <a:gd name="T25" fmla="*/ 9 h 13"/>
                <a:gd name="T26" fmla="*/ 2 w 5"/>
                <a:gd name="T2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13">
                  <a:moveTo>
                    <a:pt x="2" y="1"/>
                  </a:moveTo>
                  <a:cubicBezTo>
                    <a:pt x="2" y="0"/>
                    <a:pt x="2" y="0"/>
                    <a:pt x="3" y="0"/>
                  </a:cubicBezTo>
                  <a:cubicBezTo>
                    <a:pt x="3" y="0"/>
                    <a:pt x="4" y="0"/>
                    <a:pt x="4" y="0"/>
                  </a:cubicBezTo>
                  <a:cubicBezTo>
                    <a:pt x="4" y="0"/>
                    <a:pt x="5" y="0"/>
                    <a:pt x="5" y="1"/>
                  </a:cubicBezTo>
                  <a:cubicBezTo>
                    <a:pt x="5" y="5"/>
                    <a:pt x="5" y="9"/>
                    <a:pt x="5" y="13"/>
                  </a:cubicBezTo>
                  <a:cubicBezTo>
                    <a:pt x="5" y="13"/>
                    <a:pt x="4" y="13"/>
                    <a:pt x="4" y="13"/>
                  </a:cubicBezTo>
                  <a:cubicBezTo>
                    <a:pt x="4" y="13"/>
                    <a:pt x="3" y="13"/>
                    <a:pt x="3" y="13"/>
                  </a:cubicBezTo>
                  <a:cubicBezTo>
                    <a:pt x="2" y="13"/>
                    <a:pt x="2" y="13"/>
                    <a:pt x="2" y="13"/>
                  </a:cubicBezTo>
                  <a:cubicBezTo>
                    <a:pt x="2" y="12"/>
                    <a:pt x="2" y="12"/>
                    <a:pt x="2" y="11"/>
                  </a:cubicBezTo>
                  <a:cubicBezTo>
                    <a:pt x="2" y="11"/>
                    <a:pt x="1" y="11"/>
                    <a:pt x="0" y="11"/>
                  </a:cubicBezTo>
                  <a:cubicBezTo>
                    <a:pt x="0" y="11"/>
                    <a:pt x="0" y="11"/>
                    <a:pt x="0" y="10"/>
                  </a:cubicBezTo>
                  <a:cubicBezTo>
                    <a:pt x="0" y="10"/>
                    <a:pt x="0" y="9"/>
                    <a:pt x="0" y="9"/>
                  </a:cubicBezTo>
                  <a:cubicBezTo>
                    <a:pt x="1" y="9"/>
                    <a:pt x="1" y="9"/>
                    <a:pt x="2" y="9"/>
                  </a:cubicBezTo>
                  <a:cubicBezTo>
                    <a:pt x="2" y="6"/>
                    <a:pt x="2" y="3"/>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66" name="Freeform 107"/>
            <p:cNvSpPr/>
            <p:nvPr/>
          </p:nvSpPr>
          <p:spPr bwMode="auto">
            <a:xfrm>
              <a:off x="3575731" y="3465591"/>
              <a:ext cx="19050" cy="19050"/>
            </a:xfrm>
            <a:custGeom>
              <a:avLst/>
              <a:gdLst>
                <a:gd name="T0" fmla="*/ 3 w 3"/>
                <a:gd name="T1" fmla="*/ 3 h 3"/>
                <a:gd name="T2" fmla="*/ 0 w 3"/>
                <a:gd name="T3" fmla="*/ 3 h 3"/>
                <a:gd name="T4" fmla="*/ 0 w 3"/>
                <a:gd name="T5" fmla="*/ 1 h 3"/>
                <a:gd name="T6" fmla="*/ 1 w 3"/>
                <a:gd name="T7" fmla="*/ 0 h 3"/>
                <a:gd name="T8" fmla="*/ 2 w 3"/>
                <a:gd name="T9" fmla="*/ 0 h 3"/>
                <a:gd name="T10" fmla="*/ 3 w 3"/>
                <a:gd name="T11" fmla="*/ 1 h 3"/>
                <a:gd name="T12" fmla="*/ 3 w 3"/>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3" y="3"/>
                  </a:moveTo>
                  <a:cubicBezTo>
                    <a:pt x="2" y="3"/>
                    <a:pt x="1" y="3"/>
                    <a:pt x="0" y="3"/>
                  </a:cubicBezTo>
                  <a:cubicBezTo>
                    <a:pt x="0" y="2"/>
                    <a:pt x="0" y="1"/>
                    <a:pt x="0" y="1"/>
                  </a:cubicBezTo>
                  <a:cubicBezTo>
                    <a:pt x="0" y="1"/>
                    <a:pt x="1" y="0"/>
                    <a:pt x="1" y="0"/>
                  </a:cubicBezTo>
                  <a:cubicBezTo>
                    <a:pt x="1" y="0"/>
                    <a:pt x="2" y="0"/>
                    <a:pt x="2" y="0"/>
                  </a:cubicBezTo>
                  <a:cubicBezTo>
                    <a:pt x="3" y="0"/>
                    <a:pt x="3" y="1"/>
                    <a:pt x="3" y="1"/>
                  </a:cubicBezTo>
                  <a:cubicBezTo>
                    <a:pt x="3" y="1"/>
                    <a:pt x="3" y="2"/>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67" name="Freeform 108"/>
            <p:cNvSpPr/>
            <p:nvPr/>
          </p:nvSpPr>
          <p:spPr bwMode="auto">
            <a:xfrm>
              <a:off x="3639231" y="3051253"/>
              <a:ext cx="198438" cy="63500"/>
            </a:xfrm>
            <a:custGeom>
              <a:avLst/>
              <a:gdLst>
                <a:gd name="T0" fmla="*/ 3 w 31"/>
                <a:gd name="T1" fmla="*/ 10 h 10"/>
                <a:gd name="T2" fmla="*/ 0 w 31"/>
                <a:gd name="T3" fmla="*/ 7 h 10"/>
                <a:gd name="T4" fmla="*/ 0 w 31"/>
                <a:gd name="T5" fmla="*/ 3 h 10"/>
                <a:gd name="T6" fmla="*/ 3 w 31"/>
                <a:gd name="T7" fmla="*/ 0 h 10"/>
                <a:gd name="T8" fmla="*/ 28 w 31"/>
                <a:gd name="T9" fmla="*/ 0 h 10"/>
                <a:gd name="T10" fmla="*/ 31 w 31"/>
                <a:gd name="T11" fmla="*/ 3 h 10"/>
                <a:gd name="T12" fmla="*/ 31 w 31"/>
                <a:gd name="T13" fmla="*/ 10 h 10"/>
                <a:gd name="T14" fmla="*/ 3 w 31"/>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0">
                  <a:moveTo>
                    <a:pt x="3" y="10"/>
                  </a:moveTo>
                  <a:cubicBezTo>
                    <a:pt x="1" y="10"/>
                    <a:pt x="0" y="9"/>
                    <a:pt x="0" y="7"/>
                  </a:cubicBezTo>
                  <a:cubicBezTo>
                    <a:pt x="0" y="6"/>
                    <a:pt x="0" y="4"/>
                    <a:pt x="0" y="3"/>
                  </a:cubicBezTo>
                  <a:cubicBezTo>
                    <a:pt x="0" y="1"/>
                    <a:pt x="1" y="0"/>
                    <a:pt x="3" y="0"/>
                  </a:cubicBezTo>
                  <a:cubicBezTo>
                    <a:pt x="11" y="0"/>
                    <a:pt x="20" y="0"/>
                    <a:pt x="28" y="0"/>
                  </a:cubicBezTo>
                  <a:cubicBezTo>
                    <a:pt x="30" y="0"/>
                    <a:pt x="31" y="1"/>
                    <a:pt x="31" y="3"/>
                  </a:cubicBezTo>
                  <a:cubicBezTo>
                    <a:pt x="31" y="6"/>
                    <a:pt x="31" y="8"/>
                    <a:pt x="31" y="10"/>
                  </a:cubicBezTo>
                  <a:cubicBezTo>
                    <a:pt x="22" y="10"/>
                    <a:pt x="13" y="10"/>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68" name="Freeform 109"/>
            <p:cNvSpPr/>
            <p:nvPr/>
          </p:nvSpPr>
          <p:spPr bwMode="auto">
            <a:xfrm>
              <a:off x="3639231" y="3184603"/>
              <a:ext cx="134938" cy="65088"/>
            </a:xfrm>
            <a:custGeom>
              <a:avLst/>
              <a:gdLst>
                <a:gd name="T0" fmla="*/ 17 w 21"/>
                <a:gd name="T1" fmla="*/ 0 h 10"/>
                <a:gd name="T2" fmla="*/ 21 w 21"/>
                <a:gd name="T3" fmla="*/ 3 h 10"/>
                <a:gd name="T4" fmla="*/ 21 w 21"/>
                <a:gd name="T5" fmla="*/ 10 h 10"/>
                <a:gd name="T6" fmla="*/ 3 w 21"/>
                <a:gd name="T7" fmla="*/ 10 h 10"/>
                <a:gd name="T8" fmla="*/ 0 w 21"/>
                <a:gd name="T9" fmla="*/ 6 h 10"/>
                <a:gd name="T10" fmla="*/ 0 w 21"/>
                <a:gd name="T11" fmla="*/ 3 h 10"/>
                <a:gd name="T12" fmla="*/ 3 w 21"/>
                <a:gd name="T13" fmla="*/ 0 h 10"/>
                <a:gd name="T14" fmla="*/ 17 w 21"/>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0">
                  <a:moveTo>
                    <a:pt x="17" y="0"/>
                  </a:moveTo>
                  <a:cubicBezTo>
                    <a:pt x="20" y="0"/>
                    <a:pt x="21" y="1"/>
                    <a:pt x="21" y="3"/>
                  </a:cubicBezTo>
                  <a:cubicBezTo>
                    <a:pt x="21" y="5"/>
                    <a:pt x="21" y="8"/>
                    <a:pt x="21" y="10"/>
                  </a:cubicBezTo>
                  <a:cubicBezTo>
                    <a:pt x="15" y="10"/>
                    <a:pt x="9" y="10"/>
                    <a:pt x="3" y="10"/>
                  </a:cubicBezTo>
                  <a:cubicBezTo>
                    <a:pt x="1" y="10"/>
                    <a:pt x="0" y="9"/>
                    <a:pt x="0" y="6"/>
                  </a:cubicBezTo>
                  <a:cubicBezTo>
                    <a:pt x="0" y="5"/>
                    <a:pt x="0" y="4"/>
                    <a:pt x="0" y="3"/>
                  </a:cubicBezTo>
                  <a:cubicBezTo>
                    <a:pt x="0" y="1"/>
                    <a:pt x="1" y="0"/>
                    <a:pt x="3" y="0"/>
                  </a:cubicBezTo>
                  <a:cubicBezTo>
                    <a:pt x="8" y="0"/>
                    <a:pt x="13"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69" name="Freeform 110"/>
            <p:cNvSpPr/>
            <p:nvPr/>
          </p:nvSpPr>
          <p:spPr bwMode="auto">
            <a:xfrm>
              <a:off x="3774168" y="3249691"/>
              <a:ext cx="63500" cy="133350"/>
            </a:xfrm>
            <a:custGeom>
              <a:avLst/>
              <a:gdLst>
                <a:gd name="T0" fmla="*/ 3 w 10"/>
                <a:gd name="T1" fmla="*/ 21 h 21"/>
                <a:gd name="T2" fmla="*/ 0 w 10"/>
                <a:gd name="T3" fmla="*/ 17 h 21"/>
                <a:gd name="T4" fmla="*/ 0 w 10"/>
                <a:gd name="T5" fmla="*/ 0 h 21"/>
                <a:gd name="T6" fmla="*/ 7 w 10"/>
                <a:gd name="T7" fmla="*/ 0 h 21"/>
                <a:gd name="T8" fmla="*/ 10 w 10"/>
                <a:gd name="T9" fmla="*/ 3 h 21"/>
                <a:gd name="T10" fmla="*/ 10 w 10"/>
                <a:gd name="T11" fmla="*/ 17 h 21"/>
                <a:gd name="T12" fmla="*/ 7 w 10"/>
                <a:gd name="T13" fmla="*/ 21 h 21"/>
                <a:gd name="T14" fmla="*/ 3 w 10"/>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1">
                  <a:moveTo>
                    <a:pt x="3" y="21"/>
                  </a:moveTo>
                  <a:cubicBezTo>
                    <a:pt x="1" y="21"/>
                    <a:pt x="0" y="20"/>
                    <a:pt x="0" y="17"/>
                  </a:cubicBezTo>
                  <a:cubicBezTo>
                    <a:pt x="0" y="11"/>
                    <a:pt x="0" y="6"/>
                    <a:pt x="0" y="0"/>
                  </a:cubicBezTo>
                  <a:cubicBezTo>
                    <a:pt x="2" y="0"/>
                    <a:pt x="4" y="0"/>
                    <a:pt x="7" y="0"/>
                  </a:cubicBezTo>
                  <a:cubicBezTo>
                    <a:pt x="9" y="0"/>
                    <a:pt x="10" y="1"/>
                    <a:pt x="10" y="3"/>
                  </a:cubicBezTo>
                  <a:cubicBezTo>
                    <a:pt x="10" y="8"/>
                    <a:pt x="10" y="13"/>
                    <a:pt x="10" y="17"/>
                  </a:cubicBezTo>
                  <a:cubicBezTo>
                    <a:pt x="10" y="20"/>
                    <a:pt x="9" y="21"/>
                    <a:pt x="7" y="21"/>
                  </a:cubicBezTo>
                  <a:cubicBezTo>
                    <a:pt x="5" y="21"/>
                    <a:pt x="4" y="21"/>
                    <a:pt x="3"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70" name="Freeform 111"/>
            <p:cNvSpPr/>
            <p:nvPr/>
          </p:nvSpPr>
          <p:spPr bwMode="auto">
            <a:xfrm>
              <a:off x="3639231" y="3313191"/>
              <a:ext cx="65088" cy="69850"/>
            </a:xfrm>
            <a:custGeom>
              <a:avLst/>
              <a:gdLst>
                <a:gd name="T0" fmla="*/ 0 w 10"/>
                <a:gd name="T1" fmla="*/ 4 h 11"/>
                <a:gd name="T2" fmla="*/ 3 w 10"/>
                <a:gd name="T3" fmla="*/ 0 h 11"/>
                <a:gd name="T4" fmla="*/ 7 w 10"/>
                <a:gd name="T5" fmla="*/ 0 h 11"/>
                <a:gd name="T6" fmla="*/ 10 w 10"/>
                <a:gd name="T7" fmla="*/ 4 h 11"/>
                <a:gd name="T8" fmla="*/ 10 w 10"/>
                <a:gd name="T9" fmla="*/ 7 h 11"/>
                <a:gd name="T10" fmla="*/ 7 w 10"/>
                <a:gd name="T11" fmla="*/ 11 h 11"/>
                <a:gd name="T12" fmla="*/ 3 w 10"/>
                <a:gd name="T13" fmla="*/ 11 h 11"/>
                <a:gd name="T14" fmla="*/ 0 w 10"/>
                <a:gd name="T15" fmla="*/ 7 h 11"/>
                <a:gd name="T16" fmla="*/ 0 w 10"/>
                <a:gd name="T17"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1">
                  <a:moveTo>
                    <a:pt x="0" y="4"/>
                  </a:moveTo>
                  <a:cubicBezTo>
                    <a:pt x="0" y="1"/>
                    <a:pt x="1" y="0"/>
                    <a:pt x="3" y="0"/>
                  </a:cubicBezTo>
                  <a:cubicBezTo>
                    <a:pt x="5" y="0"/>
                    <a:pt x="6" y="0"/>
                    <a:pt x="7" y="0"/>
                  </a:cubicBezTo>
                  <a:cubicBezTo>
                    <a:pt x="9" y="0"/>
                    <a:pt x="10" y="1"/>
                    <a:pt x="10" y="4"/>
                  </a:cubicBezTo>
                  <a:cubicBezTo>
                    <a:pt x="10" y="5"/>
                    <a:pt x="10" y="6"/>
                    <a:pt x="10" y="7"/>
                  </a:cubicBezTo>
                  <a:cubicBezTo>
                    <a:pt x="10" y="10"/>
                    <a:pt x="9" y="11"/>
                    <a:pt x="7" y="11"/>
                  </a:cubicBezTo>
                  <a:cubicBezTo>
                    <a:pt x="6" y="11"/>
                    <a:pt x="5" y="11"/>
                    <a:pt x="3" y="11"/>
                  </a:cubicBezTo>
                  <a:cubicBezTo>
                    <a:pt x="1" y="11"/>
                    <a:pt x="0" y="10"/>
                    <a:pt x="0" y="7"/>
                  </a:cubicBezTo>
                  <a:cubicBezTo>
                    <a:pt x="0" y="6"/>
                    <a:pt x="0" y="5"/>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71" name="Freeform 112"/>
            <p:cNvSpPr/>
            <p:nvPr/>
          </p:nvSpPr>
          <p:spPr bwMode="auto">
            <a:xfrm>
              <a:off x="3837668" y="3114753"/>
              <a:ext cx="63500" cy="69850"/>
            </a:xfrm>
            <a:custGeom>
              <a:avLst/>
              <a:gdLst>
                <a:gd name="T0" fmla="*/ 3 w 10"/>
                <a:gd name="T1" fmla="*/ 11 h 11"/>
                <a:gd name="T2" fmla="*/ 0 w 10"/>
                <a:gd name="T3" fmla="*/ 7 h 11"/>
                <a:gd name="T4" fmla="*/ 0 w 10"/>
                <a:gd name="T5" fmla="*/ 0 h 11"/>
                <a:gd name="T6" fmla="*/ 7 w 10"/>
                <a:gd name="T7" fmla="*/ 0 h 11"/>
                <a:gd name="T8" fmla="*/ 10 w 10"/>
                <a:gd name="T9" fmla="*/ 4 h 11"/>
                <a:gd name="T10" fmla="*/ 10 w 10"/>
                <a:gd name="T11" fmla="*/ 11 h 11"/>
                <a:gd name="T12" fmla="*/ 3 w 1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3" y="11"/>
                  </a:moveTo>
                  <a:cubicBezTo>
                    <a:pt x="1" y="11"/>
                    <a:pt x="0" y="9"/>
                    <a:pt x="0" y="7"/>
                  </a:cubicBezTo>
                  <a:cubicBezTo>
                    <a:pt x="0" y="5"/>
                    <a:pt x="0" y="2"/>
                    <a:pt x="0" y="0"/>
                  </a:cubicBezTo>
                  <a:cubicBezTo>
                    <a:pt x="2" y="0"/>
                    <a:pt x="5" y="0"/>
                    <a:pt x="7" y="0"/>
                  </a:cubicBezTo>
                  <a:cubicBezTo>
                    <a:pt x="9" y="0"/>
                    <a:pt x="10" y="1"/>
                    <a:pt x="10" y="4"/>
                  </a:cubicBezTo>
                  <a:cubicBezTo>
                    <a:pt x="10" y="6"/>
                    <a:pt x="10" y="8"/>
                    <a:pt x="10" y="11"/>
                  </a:cubicBezTo>
                  <a:cubicBezTo>
                    <a:pt x="8" y="11"/>
                    <a:pt x="6" y="11"/>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72" name="Freeform 113"/>
            <p:cNvSpPr/>
            <p:nvPr/>
          </p:nvSpPr>
          <p:spPr bwMode="auto">
            <a:xfrm>
              <a:off x="3901168" y="3184603"/>
              <a:ext cx="71438" cy="198438"/>
            </a:xfrm>
            <a:custGeom>
              <a:avLst/>
              <a:gdLst>
                <a:gd name="T0" fmla="*/ 7 w 11"/>
                <a:gd name="T1" fmla="*/ 0 h 31"/>
                <a:gd name="T2" fmla="*/ 11 w 11"/>
                <a:gd name="T3" fmla="*/ 3 h 31"/>
                <a:gd name="T4" fmla="*/ 11 w 11"/>
                <a:gd name="T5" fmla="*/ 27 h 31"/>
                <a:gd name="T6" fmla="*/ 7 w 11"/>
                <a:gd name="T7" fmla="*/ 31 h 31"/>
                <a:gd name="T8" fmla="*/ 4 w 11"/>
                <a:gd name="T9" fmla="*/ 31 h 31"/>
                <a:gd name="T10" fmla="*/ 0 w 11"/>
                <a:gd name="T11" fmla="*/ 27 h 31"/>
                <a:gd name="T12" fmla="*/ 0 w 11"/>
                <a:gd name="T13" fmla="*/ 0 h 31"/>
                <a:gd name="T14" fmla="*/ 7 w 11"/>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31">
                  <a:moveTo>
                    <a:pt x="7" y="0"/>
                  </a:moveTo>
                  <a:cubicBezTo>
                    <a:pt x="10" y="0"/>
                    <a:pt x="11" y="1"/>
                    <a:pt x="11" y="3"/>
                  </a:cubicBezTo>
                  <a:cubicBezTo>
                    <a:pt x="11" y="11"/>
                    <a:pt x="11" y="19"/>
                    <a:pt x="11" y="27"/>
                  </a:cubicBezTo>
                  <a:cubicBezTo>
                    <a:pt x="11" y="30"/>
                    <a:pt x="10" y="31"/>
                    <a:pt x="7" y="31"/>
                  </a:cubicBezTo>
                  <a:cubicBezTo>
                    <a:pt x="6" y="31"/>
                    <a:pt x="5" y="31"/>
                    <a:pt x="4" y="31"/>
                  </a:cubicBezTo>
                  <a:cubicBezTo>
                    <a:pt x="1" y="31"/>
                    <a:pt x="0" y="30"/>
                    <a:pt x="0" y="27"/>
                  </a:cubicBezTo>
                  <a:cubicBezTo>
                    <a:pt x="0" y="18"/>
                    <a:pt x="0" y="9"/>
                    <a:pt x="0" y="0"/>
                  </a:cubicBezTo>
                  <a:cubicBezTo>
                    <a:pt x="3" y="0"/>
                    <a:pt x="5"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73" name="Freeform 114"/>
            <p:cNvSpPr/>
            <p:nvPr/>
          </p:nvSpPr>
          <p:spPr bwMode="auto">
            <a:xfrm>
              <a:off x="2113643" y="3051253"/>
              <a:ext cx="465138" cy="268288"/>
            </a:xfrm>
            <a:custGeom>
              <a:avLst/>
              <a:gdLst>
                <a:gd name="T0" fmla="*/ 31 w 73"/>
                <a:gd name="T1" fmla="*/ 32 h 42"/>
                <a:gd name="T2" fmla="*/ 31 w 73"/>
                <a:gd name="T3" fmla="*/ 4 h 42"/>
                <a:gd name="T4" fmla="*/ 35 w 73"/>
                <a:gd name="T5" fmla="*/ 0 h 42"/>
                <a:gd name="T6" fmla="*/ 38 w 73"/>
                <a:gd name="T7" fmla="*/ 0 h 42"/>
                <a:gd name="T8" fmla="*/ 42 w 73"/>
                <a:gd name="T9" fmla="*/ 4 h 42"/>
                <a:gd name="T10" fmla="*/ 42 w 73"/>
                <a:gd name="T11" fmla="*/ 32 h 42"/>
                <a:gd name="T12" fmla="*/ 69 w 73"/>
                <a:gd name="T13" fmla="*/ 32 h 42"/>
                <a:gd name="T14" fmla="*/ 73 w 73"/>
                <a:gd name="T15" fmla="*/ 35 h 42"/>
                <a:gd name="T16" fmla="*/ 73 w 73"/>
                <a:gd name="T17" fmla="*/ 39 h 42"/>
                <a:gd name="T18" fmla="*/ 69 w 73"/>
                <a:gd name="T19" fmla="*/ 42 h 42"/>
                <a:gd name="T20" fmla="*/ 4 w 73"/>
                <a:gd name="T21" fmla="*/ 42 h 42"/>
                <a:gd name="T22" fmla="*/ 0 w 73"/>
                <a:gd name="T23" fmla="*/ 39 h 42"/>
                <a:gd name="T24" fmla="*/ 0 w 73"/>
                <a:gd name="T25" fmla="*/ 35 h 42"/>
                <a:gd name="T26" fmla="*/ 4 w 73"/>
                <a:gd name="T27" fmla="*/ 32 h 42"/>
                <a:gd name="T28" fmla="*/ 31 w 73"/>
                <a:gd name="T29" fmla="*/ 3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3" h="42">
                  <a:moveTo>
                    <a:pt x="31" y="32"/>
                  </a:moveTo>
                  <a:cubicBezTo>
                    <a:pt x="31" y="22"/>
                    <a:pt x="31" y="13"/>
                    <a:pt x="31" y="4"/>
                  </a:cubicBezTo>
                  <a:cubicBezTo>
                    <a:pt x="31" y="1"/>
                    <a:pt x="32" y="0"/>
                    <a:pt x="35" y="0"/>
                  </a:cubicBezTo>
                  <a:cubicBezTo>
                    <a:pt x="36" y="0"/>
                    <a:pt x="37" y="0"/>
                    <a:pt x="38" y="0"/>
                  </a:cubicBezTo>
                  <a:cubicBezTo>
                    <a:pt x="41" y="0"/>
                    <a:pt x="42" y="1"/>
                    <a:pt x="42" y="4"/>
                  </a:cubicBezTo>
                  <a:cubicBezTo>
                    <a:pt x="42" y="13"/>
                    <a:pt x="42" y="22"/>
                    <a:pt x="42" y="32"/>
                  </a:cubicBezTo>
                  <a:cubicBezTo>
                    <a:pt x="51" y="32"/>
                    <a:pt x="60" y="32"/>
                    <a:pt x="69" y="32"/>
                  </a:cubicBezTo>
                  <a:cubicBezTo>
                    <a:pt x="72" y="32"/>
                    <a:pt x="73" y="33"/>
                    <a:pt x="73" y="35"/>
                  </a:cubicBezTo>
                  <a:cubicBezTo>
                    <a:pt x="73" y="36"/>
                    <a:pt x="73" y="37"/>
                    <a:pt x="73" y="39"/>
                  </a:cubicBezTo>
                  <a:cubicBezTo>
                    <a:pt x="73" y="41"/>
                    <a:pt x="72" y="42"/>
                    <a:pt x="69" y="42"/>
                  </a:cubicBezTo>
                  <a:cubicBezTo>
                    <a:pt x="48" y="42"/>
                    <a:pt x="26" y="42"/>
                    <a:pt x="4" y="42"/>
                  </a:cubicBezTo>
                  <a:cubicBezTo>
                    <a:pt x="1" y="42"/>
                    <a:pt x="0" y="41"/>
                    <a:pt x="0" y="39"/>
                  </a:cubicBezTo>
                  <a:cubicBezTo>
                    <a:pt x="0" y="37"/>
                    <a:pt x="0" y="36"/>
                    <a:pt x="0" y="35"/>
                  </a:cubicBezTo>
                  <a:cubicBezTo>
                    <a:pt x="0" y="33"/>
                    <a:pt x="1" y="32"/>
                    <a:pt x="4" y="32"/>
                  </a:cubicBezTo>
                  <a:cubicBezTo>
                    <a:pt x="13" y="32"/>
                    <a:pt x="22" y="32"/>
                    <a:pt x="31"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74" name="Freeform 115"/>
            <p:cNvSpPr/>
            <p:nvPr/>
          </p:nvSpPr>
          <p:spPr bwMode="auto">
            <a:xfrm>
              <a:off x="2445431" y="3383041"/>
              <a:ext cx="133350" cy="133350"/>
            </a:xfrm>
            <a:custGeom>
              <a:avLst/>
              <a:gdLst>
                <a:gd name="T0" fmla="*/ 4 w 21"/>
                <a:gd name="T1" fmla="*/ 11 h 21"/>
                <a:gd name="T2" fmla="*/ 11 w 21"/>
                <a:gd name="T3" fmla="*/ 11 h 21"/>
                <a:gd name="T4" fmla="*/ 11 w 21"/>
                <a:gd name="T5" fmla="*/ 4 h 21"/>
                <a:gd name="T6" fmla="*/ 14 w 21"/>
                <a:gd name="T7" fmla="*/ 0 h 21"/>
                <a:gd name="T8" fmla="*/ 17 w 21"/>
                <a:gd name="T9" fmla="*/ 0 h 21"/>
                <a:gd name="T10" fmla="*/ 21 w 21"/>
                <a:gd name="T11" fmla="*/ 4 h 21"/>
                <a:gd name="T12" fmla="*/ 21 w 21"/>
                <a:gd name="T13" fmla="*/ 18 h 21"/>
                <a:gd name="T14" fmla="*/ 17 w 21"/>
                <a:gd name="T15" fmla="*/ 21 h 21"/>
                <a:gd name="T16" fmla="*/ 4 w 21"/>
                <a:gd name="T17" fmla="*/ 21 h 21"/>
                <a:gd name="T18" fmla="*/ 0 w 21"/>
                <a:gd name="T19" fmla="*/ 18 h 21"/>
                <a:gd name="T20" fmla="*/ 0 w 21"/>
                <a:gd name="T21" fmla="*/ 14 h 21"/>
                <a:gd name="T22" fmla="*/ 4 w 21"/>
                <a:gd name="T23"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1">
                  <a:moveTo>
                    <a:pt x="4" y="11"/>
                  </a:moveTo>
                  <a:cubicBezTo>
                    <a:pt x="6" y="11"/>
                    <a:pt x="8" y="11"/>
                    <a:pt x="11" y="11"/>
                  </a:cubicBezTo>
                  <a:cubicBezTo>
                    <a:pt x="11" y="8"/>
                    <a:pt x="11" y="6"/>
                    <a:pt x="11" y="4"/>
                  </a:cubicBezTo>
                  <a:cubicBezTo>
                    <a:pt x="11" y="1"/>
                    <a:pt x="12" y="0"/>
                    <a:pt x="14" y="0"/>
                  </a:cubicBezTo>
                  <a:cubicBezTo>
                    <a:pt x="15" y="0"/>
                    <a:pt x="16" y="0"/>
                    <a:pt x="17" y="0"/>
                  </a:cubicBezTo>
                  <a:cubicBezTo>
                    <a:pt x="20" y="0"/>
                    <a:pt x="21" y="1"/>
                    <a:pt x="21" y="4"/>
                  </a:cubicBezTo>
                  <a:cubicBezTo>
                    <a:pt x="21" y="8"/>
                    <a:pt x="21" y="13"/>
                    <a:pt x="21" y="18"/>
                  </a:cubicBezTo>
                  <a:cubicBezTo>
                    <a:pt x="21" y="20"/>
                    <a:pt x="20" y="21"/>
                    <a:pt x="17" y="21"/>
                  </a:cubicBezTo>
                  <a:cubicBezTo>
                    <a:pt x="13" y="21"/>
                    <a:pt x="8" y="21"/>
                    <a:pt x="4" y="21"/>
                  </a:cubicBezTo>
                  <a:cubicBezTo>
                    <a:pt x="1" y="21"/>
                    <a:pt x="0" y="20"/>
                    <a:pt x="0" y="18"/>
                  </a:cubicBezTo>
                  <a:cubicBezTo>
                    <a:pt x="0" y="17"/>
                    <a:pt x="0" y="15"/>
                    <a:pt x="0" y="14"/>
                  </a:cubicBezTo>
                  <a:cubicBezTo>
                    <a:pt x="0" y="12"/>
                    <a:pt x="1" y="11"/>
                    <a:pt x="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75" name="Freeform 116"/>
            <p:cNvSpPr/>
            <p:nvPr/>
          </p:nvSpPr>
          <p:spPr bwMode="auto">
            <a:xfrm>
              <a:off x="2445431" y="3051253"/>
              <a:ext cx="133350" cy="133350"/>
            </a:xfrm>
            <a:custGeom>
              <a:avLst/>
              <a:gdLst>
                <a:gd name="T0" fmla="*/ 4 w 21"/>
                <a:gd name="T1" fmla="*/ 11 h 21"/>
                <a:gd name="T2" fmla="*/ 11 w 21"/>
                <a:gd name="T3" fmla="*/ 11 h 21"/>
                <a:gd name="T4" fmla="*/ 11 w 21"/>
                <a:gd name="T5" fmla="*/ 18 h 21"/>
                <a:gd name="T6" fmla="*/ 14 w 21"/>
                <a:gd name="T7" fmla="*/ 21 h 21"/>
                <a:gd name="T8" fmla="*/ 17 w 21"/>
                <a:gd name="T9" fmla="*/ 21 h 21"/>
                <a:gd name="T10" fmla="*/ 21 w 21"/>
                <a:gd name="T11" fmla="*/ 18 h 21"/>
                <a:gd name="T12" fmla="*/ 21 w 21"/>
                <a:gd name="T13" fmla="*/ 4 h 21"/>
                <a:gd name="T14" fmla="*/ 17 w 21"/>
                <a:gd name="T15" fmla="*/ 0 h 21"/>
                <a:gd name="T16" fmla="*/ 4 w 21"/>
                <a:gd name="T17" fmla="*/ 0 h 21"/>
                <a:gd name="T18" fmla="*/ 0 w 21"/>
                <a:gd name="T19" fmla="*/ 4 h 21"/>
                <a:gd name="T20" fmla="*/ 0 w 21"/>
                <a:gd name="T21" fmla="*/ 7 h 21"/>
                <a:gd name="T22" fmla="*/ 4 w 21"/>
                <a:gd name="T23"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1">
                  <a:moveTo>
                    <a:pt x="4" y="11"/>
                  </a:moveTo>
                  <a:cubicBezTo>
                    <a:pt x="6" y="11"/>
                    <a:pt x="8" y="11"/>
                    <a:pt x="11" y="11"/>
                  </a:cubicBezTo>
                  <a:cubicBezTo>
                    <a:pt x="11" y="13"/>
                    <a:pt x="11" y="15"/>
                    <a:pt x="11" y="18"/>
                  </a:cubicBezTo>
                  <a:cubicBezTo>
                    <a:pt x="11" y="20"/>
                    <a:pt x="12" y="21"/>
                    <a:pt x="14" y="21"/>
                  </a:cubicBezTo>
                  <a:cubicBezTo>
                    <a:pt x="15" y="21"/>
                    <a:pt x="16" y="21"/>
                    <a:pt x="17" y="21"/>
                  </a:cubicBezTo>
                  <a:cubicBezTo>
                    <a:pt x="20" y="21"/>
                    <a:pt x="21" y="20"/>
                    <a:pt x="21" y="18"/>
                  </a:cubicBezTo>
                  <a:cubicBezTo>
                    <a:pt x="21" y="13"/>
                    <a:pt x="21" y="9"/>
                    <a:pt x="21" y="4"/>
                  </a:cubicBezTo>
                  <a:cubicBezTo>
                    <a:pt x="21" y="1"/>
                    <a:pt x="20" y="0"/>
                    <a:pt x="17" y="0"/>
                  </a:cubicBezTo>
                  <a:cubicBezTo>
                    <a:pt x="13" y="0"/>
                    <a:pt x="8" y="0"/>
                    <a:pt x="4" y="0"/>
                  </a:cubicBezTo>
                  <a:cubicBezTo>
                    <a:pt x="1" y="0"/>
                    <a:pt x="0" y="1"/>
                    <a:pt x="0" y="4"/>
                  </a:cubicBezTo>
                  <a:cubicBezTo>
                    <a:pt x="0" y="5"/>
                    <a:pt x="0" y="6"/>
                    <a:pt x="0" y="7"/>
                  </a:cubicBezTo>
                  <a:cubicBezTo>
                    <a:pt x="0" y="10"/>
                    <a:pt x="1" y="11"/>
                    <a:pt x="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76" name="Freeform 117"/>
            <p:cNvSpPr/>
            <p:nvPr/>
          </p:nvSpPr>
          <p:spPr bwMode="auto">
            <a:xfrm>
              <a:off x="2113643" y="3051253"/>
              <a:ext cx="133350" cy="133350"/>
            </a:xfrm>
            <a:custGeom>
              <a:avLst/>
              <a:gdLst>
                <a:gd name="T0" fmla="*/ 11 w 21"/>
                <a:gd name="T1" fmla="*/ 18 h 21"/>
                <a:gd name="T2" fmla="*/ 11 w 21"/>
                <a:gd name="T3" fmla="*/ 11 h 21"/>
                <a:gd name="T4" fmla="*/ 18 w 21"/>
                <a:gd name="T5" fmla="*/ 11 h 21"/>
                <a:gd name="T6" fmla="*/ 21 w 21"/>
                <a:gd name="T7" fmla="*/ 7 h 21"/>
                <a:gd name="T8" fmla="*/ 21 w 21"/>
                <a:gd name="T9" fmla="*/ 4 h 21"/>
                <a:gd name="T10" fmla="*/ 18 w 21"/>
                <a:gd name="T11" fmla="*/ 0 h 21"/>
                <a:gd name="T12" fmla="*/ 4 w 21"/>
                <a:gd name="T13" fmla="*/ 0 h 21"/>
                <a:gd name="T14" fmla="*/ 0 w 21"/>
                <a:gd name="T15" fmla="*/ 4 h 21"/>
                <a:gd name="T16" fmla="*/ 0 w 21"/>
                <a:gd name="T17" fmla="*/ 18 h 21"/>
                <a:gd name="T18" fmla="*/ 4 w 21"/>
                <a:gd name="T19" fmla="*/ 21 h 21"/>
                <a:gd name="T20" fmla="*/ 7 w 21"/>
                <a:gd name="T21" fmla="*/ 21 h 21"/>
                <a:gd name="T22" fmla="*/ 11 w 21"/>
                <a:gd name="T2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1">
                  <a:moveTo>
                    <a:pt x="11" y="18"/>
                  </a:moveTo>
                  <a:cubicBezTo>
                    <a:pt x="11" y="15"/>
                    <a:pt x="11" y="13"/>
                    <a:pt x="11" y="11"/>
                  </a:cubicBezTo>
                  <a:cubicBezTo>
                    <a:pt x="13" y="11"/>
                    <a:pt x="15" y="11"/>
                    <a:pt x="18" y="11"/>
                  </a:cubicBezTo>
                  <a:cubicBezTo>
                    <a:pt x="20" y="11"/>
                    <a:pt x="21" y="10"/>
                    <a:pt x="21" y="7"/>
                  </a:cubicBezTo>
                  <a:cubicBezTo>
                    <a:pt x="21" y="6"/>
                    <a:pt x="21" y="5"/>
                    <a:pt x="21" y="4"/>
                  </a:cubicBezTo>
                  <a:cubicBezTo>
                    <a:pt x="21" y="1"/>
                    <a:pt x="20" y="0"/>
                    <a:pt x="18" y="0"/>
                  </a:cubicBezTo>
                  <a:cubicBezTo>
                    <a:pt x="13" y="0"/>
                    <a:pt x="8" y="0"/>
                    <a:pt x="4" y="0"/>
                  </a:cubicBezTo>
                  <a:cubicBezTo>
                    <a:pt x="1" y="0"/>
                    <a:pt x="0" y="1"/>
                    <a:pt x="0" y="4"/>
                  </a:cubicBezTo>
                  <a:cubicBezTo>
                    <a:pt x="0" y="9"/>
                    <a:pt x="0" y="13"/>
                    <a:pt x="0" y="18"/>
                  </a:cubicBezTo>
                  <a:cubicBezTo>
                    <a:pt x="0" y="20"/>
                    <a:pt x="1" y="21"/>
                    <a:pt x="4" y="21"/>
                  </a:cubicBezTo>
                  <a:cubicBezTo>
                    <a:pt x="5" y="21"/>
                    <a:pt x="6" y="21"/>
                    <a:pt x="7" y="21"/>
                  </a:cubicBezTo>
                  <a:cubicBezTo>
                    <a:pt x="10" y="21"/>
                    <a:pt x="11" y="20"/>
                    <a:pt x="1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77" name="Freeform 118"/>
            <p:cNvSpPr/>
            <p:nvPr/>
          </p:nvSpPr>
          <p:spPr bwMode="auto">
            <a:xfrm>
              <a:off x="2113643" y="3383041"/>
              <a:ext cx="133350" cy="133350"/>
            </a:xfrm>
            <a:custGeom>
              <a:avLst/>
              <a:gdLst>
                <a:gd name="T0" fmla="*/ 18 w 21"/>
                <a:gd name="T1" fmla="*/ 11 h 21"/>
                <a:gd name="T2" fmla="*/ 11 w 21"/>
                <a:gd name="T3" fmla="*/ 11 h 21"/>
                <a:gd name="T4" fmla="*/ 11 w 21"/>
                <a:gd name="T5" fmla="*/ 11 h 21"/>
                <a:gd name="T6" fmla="*/ 11 w 21"/>
                <a:gd name="T7" fmla="*/ 4 h 21"/>
                <a:gd name="T8" fmla="*/ 7 w 21"/>
                <a:gd name="T9" fmla="*/ 0 h 21"/>
                <a:gd name="T10" fmla="*/ 4 w 21"/>
                <a:gd name="T11" fmla="*/ 0 h 21"/>
                <a:gd name="T12" fmla="*/ 0 w 21"/>
                <a:gd name="T13" fmla="*/ 4 h 21"/>
                <a:gd name="T14" fmla="*/ 0 w 21"/>
                <a:gd name="T15" fmla="*/ 18 h 21"/>
                <a:gd name="T16" fmla="*/ 4 w 21"/>
                <a:gd name="T17" fmla="*/ 21 h 21"/>
                <a:gd name="T18" fmla="*/ 18 w 21"/>
                <a:gd name="T19" fmla="*/ 21 h 21"/>
                <a:gd name="T20" fmla="*/ 21 w 21"/>
                <a:gd name="T21" fmla="*/ 18 h 21"/>
                <a:gd name="T22" fmla="*/ 21 w 21"/>
                <a:gd name="T23" fmla="*/ 14 h 21"/>
                <a:gd name="T24" fmla="*/ 18 w 21"/>
                <a:gd name="T25"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1">
                  <a:moveTo>
                    <a:pt x="18" y="11"/>
                  </a:moveTo>
                  <a:cubicBezTo>
                    <a:pt x="15" y="11"/>
                    <a:pt x="13" y="11"/>
                    <a:pt x="11" y="11"/>
                  </a:cubicBezTo>
                  <a:cubicBezTo>
                    <a:pt x="11" y="11"/>
                    <a:pt x="11" y="11"/>
                    <a:pt x="11" y="11"/>
                  </a:cubicBezTo>
                  <a:cubicBezTo>
                    <a:pt x="11" y="8"/>
                    <a:pt x="11" y="6"/>
                    <a:pt x="11" y="4"/>
                  </a:cubicBezTo>
                  <a:cubicBezTo>
                    <a:pt x="11" y="1"/>
                    <a:pt x="10" y="0"/>
                    <a:pt x="7" y="0"/>
                  </a:cubicBezTo>
                  <a:cubicBezTo>
                    <a:pt x="6" y="0"/>
                    <a:pt x="5" y="0"/>
                    <a:pt x="4" y="0"/>
                  </a:cubicBezTo>
                  <a:cubicBezTo>
                    <a:pt x="1" y="0"/>
                    <a:pt x="0" y="1"/>
                    <a:pt x="0" y="4"/>
                  </a:cubicBezTo>
                  <a:cubicBezTo>
                    <a:pt x="0" y="8"/>
                    <a:pt x="0" y="13"/>
                    <a:pt x="0" y="18"/>
                  </a:cubicBezTo>
                  <a:cubicBezTo>
                    <a:pt x="0" y="20"/>
                    <a:pt x="1" y="21"/>
                    <a:pt x="4" y="21"/>
                  </a:cubicBezTo>
                  <a:cubicBezTo>
                    <a:pt x="8" y="21"/>
                    <a:pt x="13" y="21"/>
                    <a:pt x="18" y="21"/>
                  </a:cubicBezTo>
                  <a:cubicBezTo>
                    <a:pt x="20" y="21"/>
                    <a:pt x="21" y="20"/>
                    <a:pt x="21" y="18"/>
                  </a:cubicBezTo>
                  <a:cubicBezTo>
                    <a:pt x="21" y="17"/>
                    <a:pt x="21" y="15"/>
                    <a:pt x="21" y="14"/>
                  </a:cubicBezTo>
                  <a:cubicBezTo>
                    <a:pt x="21" y="12"/>
                    <a:pt x="20" y="11"/>
                    <a:pt x="1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grpSp>
          <p:nvGrpSpPr>
            <p:cNvPr id="78" name="组合 77"/>
            <p:cNvGrpSpPr/>
            <p:nvPr userDrawn="1"/>
          </p:nvGrpSpPr>
          <p:grpSpPr>
            <a:xfrm>
              <a:off x="694418" y="3063953"/>
              <a:ext cx="454025" cy="452438"/>
              <a:chOff x="694418" y="3063953"/>
              <a:chExt cx="454025" cy="452438"/>
            </a:xfrm>
            <a:grpFill/>
          </p:grpSpPr>
          <p:sp>
            <p:nvSpPr>
              <p:cNvPr id="206" name="Freeform 119"/>
              <p:cNvSpPr/>
              <p:nvPr/>
            </p:nvSpPr>
            <p:spPr bwMode="auto">
              <a:xfrm>
                <a:off x="757918" y="3389391"/>
                <a:ext cx="65088" cy="63500"/>
              </a:xfrm>
              <a:custGeom>
                <a:avLst/>
                <a:gdLst>
                  <a:gd name="T0" fmla="*/ 6 w 10"/>
                  <a:gd name="T1" fmla="*/ 0 h 10"/>
                  <a:gd name="T2" fmla="*/ 10 w 10"/>
                  <a:gd name="T3" fmla="*/ 3 h 10"/>
                  <a:gd name="T4" fmla="*/ 10 w 10"/>
                  <a:gd name="T5" fmla="*/ 10 h 10"/>
                  <a:gd name="T6" fmla="*/ 3 w 10"/>
                  <a:gd name="T7" fmla="*/ 10 h 10"/>
                  <a:gd name="T8" fmla="*/ 0 w 10"/>
                  <a:gd name="T9" fmla="*/ 7 h 10"/>
                  <a:gd name="T10" fmla="*/ 0 w 10"/>
                  <a:gd name="T11" fmla="*/ 0 h 10"/>
                  <a:gd name="T12" fmla="*/ 6 w 1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6" y="0"/>
                    </a:moveTo>
                    <a:cubicBezTo>
                      <a:pt x="9" y="0"/>
                      <a:pt x="10" y="1"/>
                      <a:pt x="10" y="3"/>
                    </a:cubicBezTo>
                    <a:cubicBezTo>
                      <a:pt x="10" y="5"/>
                      <a:pt x="10" y="8"/>
                      <a:pt x="10" y="10"/>
                    </a:cubicBezTo>
                    <a:cubicBezTo>
                      <a:pt x="8" y="10"/>
                      <a:pt x="5" y="10"/>
                      <a:pt x="3" y="10"/>
                    </a:cubicBezTo>
                    <a:cubicBezTo>
                      <a:pt x="1" y="10"/>
                      <a:pt x="0" y="9"/>
                      <a:pt x="0" y="7"/>
                    </a:cubicBezTo>
                    <a:cubicBezTo>
                      <a:pt x="0" y="4"/>
                      <a:pt x="0" y="2"/>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07" name="Freeform 120"/>
              <p:cNvSpPr/>
              <p:nvPr/>
            </p:nvSpPr>
            <p:spPr bwMode="auto">
              <a:xfrm>
                <a:off x="1013506" y="3389391"/>
                <a:ext cx="65088" cy="63500"/>
              </a:xfrm>
              <a:custGeom>
                <a:avLst/>
                <a:gdLst>
                  <a:gd name="T0" fmla="*/ 4 w 10"/>
                  <a:gd name="T1" fmla="*/ 0 h 10"/>
                  <a:gd name="T2" fmla="*/ 0 w 10"/>
                  <a:gd name="T3" fmla="*/ 3 h 10"/>
                  <a:gd name="T4" fmla="*/ 0 w 10"/>
                  <a:gd name="T5" fmla="*/ 10 h 10"/>
                  <a:gd name="T6" fmla="*/ 7 w 10"/>
                  <a:gd name="T7" fmla="*/ 10 h 10"/>
                  <a:gd name="T8" fmla="*/ 10 w 10"/>
                  <a:gd name="T9" fmla="*/ 7 h 10"/>
                  <a:gd name="T10" fmla="*/ 10 w 10"/>
                  <a:gd name="T11" fmla="*/ 0 h 10"/>
                  <a:gd name="T12" fmla="*/ 4 w 1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4" y="0"/>
                    </a:moveTo>
                    <a:cubicBezTo>
                      <a:pt x="1" y="0"/>
                      <a:pt x="0" y="1"/>
                      <a:pt x="0" y="3"/>
                    </a:cubicBezTo>
                    <a:cubicBezTo>
                      <a:pt x="0" y="5"/>
                      <a:pt x="0" y="8"/>
                      <a:pt x="0" y="10"/>
                    </a:cubicBezTo>
                    <a:cubicBezTo>
                      <a:pt x="3" y="10"/>
                      <a:pt x="5" y="10"/>
                      <a:pt x="7" y="10"/>
                    </a:cubicBezTo>
                    <a:cubicBezTo>
                      <a:pt x="9" y="10"/>
                      <a:pt x="10" y="9"/>
                      <a:pt x="10" y="7"/>
                    </a:cubicBezTo>
                    <a:cubicBezTo>
                      <a:pt x="10" y="4"/>
                      <a:pt x="10" y="2"/>
                      <a:pt x="10" y="0"/>
                    </a:cubicBezTo>
                    <a:cubicBezTo>
                      <a:pt x="8" y="0"/>
                      <a:pt x="6"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08" name="Freeform 121"/>
              <p:cNvSpPr/>
              <p:nvPr/>
            </p:nvSpPr>
            <p:spPr bwMode="auto">
              <a:xfrm>
                <a:off x="823006" y="3063953"/>
                <a:ext cx="190500" cy="63500"/>
              </a:xfrm>
              <a:custGeom>
                <a:avLst/>
                <a:gdLst>
                  <a:gd name="T0" fmla="*/ 27 w 30"/>
                  <a:gd name="T1" fmla="*/ 0 h 10"/>
                  <a:gd name="T2" fmla="*/ 30 w 30"/>
                  <a:gd name="T3" fmla="*/ 3 h 10"/>
                  <a:gd name="T4" fmla="*/ 30 w 30"/>
                  <a:gd name="T5" fmla="*/ 10 h 10"/>
                  <a:gd name="T6" fmla="*/ 0 w 30"/>
                  <a:gd name="T7" fmla="*/ 10 h 10"/>
                  <a:gd name="T8" fmla="*/ 0 w 30"/>
                  <a:gd name="T9" fmla="*/ 3 h 10"/>
                  <a:gd name="T10" fmla="*/ 3 w 30"/>
                  <a:gd name="T11" fmla="*/ 0 h 10"/>
                  <a:gd name="T12" fmla="*/ 27 w 3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7" y="0"/>
                    </a:moveTo>
                    <a:cubicBezTo>
                      <a:pt x="29" y="0"/>
                      <a:pt x="30" y="1"/>
                      <a:pt x="30" y="3"/>
                    </a:cubicBezTo>
                    <a:cubicBezTo>
                      <a:pt x="30" y="6"/>
                      <a:pt x="30" y="8"/>
                      <a:pt x="30" y="10"/>
                    </a:cubicBezTo>
                    <a:cubicBezTo>
                      <a:pt x="20" y="10"/>
                      <a:pt x="10" y="10"/>
                      <a:pt x="0" y="10"/>
                    </a:cubicBezTo>
                    <a:cubicBezTo>
                      <a:pt x="0" y="8"/>
                      <a:pt x="0" y="6"/>
                      <a:pt x="0" y="3"/>
                    </a:cubicBezTo>
                    <a:cubicBezTo>
                      <a:pt x="0" y="1"/>
                      <a:pt x="1" y="0"/>
                      <a:pt x="3" y="0"/>
                    </a:cubicBezTo>
                    <a:cubicBezTo>
                      <a:pt x="11" y="0"/>
                      <a:pt x="19" y="0"/>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09" name="Freeform 122"/>
              <p:cNvSpPr/>
              <p:nvPr/>
            </p:nvSpPr>
            <p:spPr bwMode="auto">
              <a:xfrm>
                <a:off x="757918" y="3127453"/>
                <a:ext cx="65088" cy="63500"/>
              </a:xfrm>
              <a:custGeom>
                <a:avLst/>
                <a:gdLst>
                  <a:gd name="T0" fmla="*/ 10 w 10"/>
                  <a:gd name="T1" fmla="*/ 7 h 10"/>
                  <a:gd name="T2" fmla="*/ 6 w 10"/>
                  <a:gd name="T3" fmla="*/ 10 h 10"/>
                  <a:gd name="T4" fmla="*/ 0 w 10"/>
                  <a:gd name="T5" fmla="*/ 10 h 10"/>
                  <a:gd name="T6" fmla="*/ 0 w 10"/>
                  <a:gd name="T7" fmla="*/ 4 h 10"/>
                  <a:gd name="T8" fmla="*/ 3 w 10"/>
                  <a:gd name="T9" fmla="*/ 0 h 10"/>
                  <a:gd name="T10" fmla="*/ 10 w 10"/>
                  <a:gd name="T11" fmla="*/ 0 h 10"/>
                  <a:gd name="T12" fmla="*/ 10 w 10"/>
                  <a:gd name="T13" fmla="*/ 7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10" y="7"/>
                    </a:moveTo>
                    <a:cubicBezTo>
                      <a:pt x="10" y="9"/>
                      <a:pt x="9" y="10"/>
                      <a:pt x="6" y="10"/>
                    </a:cubicBezTo>
                    <a:cubicBezTo>
                      <a:pt x="4" y="10"/>
                      <a:pt x="2" y="10"/>
                      <a:pt x="0" y="10"/>
                    </a:cubicBezTo>
                    <a:cubicBezTo>
                      <a:pt x="0" y="8"/>
                      <a:pt x="0" y="6"/>
                      <a:pt x="0" y="4"/>
                    </a:cubicBezTo>
                    <a:cubicBezTo>
                      <a:pt x="0" y="1"/>
                      <a:pt x="1" y="0"/>
                      <a:pt x="3" y="0"/>
                    </a:cubicBezTo>
                    <a:cubicBezTo>
                      <a:pt x="5" y="0"/>
                      <a:pt x="8" y="0"/>
                      <a:pt x="10" y="0"/>
                    </a:cubicBezTo>
                    <a:cubicBezTo>
                      <a:pt x="10" y="2"/>
                      <a:pt x="10" y="5"/>
                      <a:pt x="1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10" name="Freeform 123"/>
              <p:cNvSpPr/>
              <p:nvPr/>
            </p:nvSpPr>
            <p:spPr bwMode="auto">
              <a:xfrm>
                <a:off x="1013506" y="3127453"/>
                <a:ext cx="65088" cy="63500"/>
              </a:xfrm>
              <a:custGeom>
                <a:avLst/>
                <a:gdLst>
                  <a:gd name="T0" fmla="*/ 4 w 10"/>
                  <a:gd name="T1" fmla="*/ 10 h 10"/>
                  <a:gd name="T2" fmla="*/ 0 w 10"/>
                  <a:gd name="T3" fmla="*/ 7 h 10"/>
                  <a:gd name="T4" fmla="*/ 0 w 10"/>
                  <a:gd name="T5" fmla="*/ 0 h 10"/>
                  <a:gd name="T6" fmla="*/ 7 w 10"/>
                  <a:gd name="T7" fmla="*/ 0 h 10"/>
                  <a:gd name="T8" fmla="*/ 10 w 10"/>
                  <a:gd name="T9" fmla="*/ 4 h 10"/>
                  <a:gd name="T10" fmla="*/ 10 w 10"/>
                  <a:gd name="T11" fmla="*/ 10 h 10"/>
                  <a:gd name="T12" fmla="*/ 4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4" y="10"/>
                    </a:moveTo>
                    <a:cubicBezTo>
                      <a:pt x="1" y="10"/>
                      <a:pt x="0" y="9"/>
                      <a:pt x="0" y="7"/>
                    </a:cubicBezTo>
                    <a:cubicBezTo>
                      <a:pt x="0" y="5"/>
                      <a:pt x="0" y="2"/>
                      <a:pt x="0" y="0"/>
                    </a:cubicBezTo>
                    <a:cubicBezTo>
                      <a:pt x="3" y="0"/>
                      <a:pt x="5" y="0"/>
                      <a:pt x="7" y="0"/>
                    </a:cubicBezTo>
                    <a:cubicBezTo>
                      <a:pt x="9" y="0"/>
                      <a:pt x="10" y="1"/>
                      <a:pt x="10" y="4"/>
                    </a:cubicBezTo>
                    <a:cubicBezTo>
                      <a:pt x="10" y="6"/>
                      <a:pt x="10" y="8"/>
                      <a:pt x="10" y="10"/>
                    </a:cubicBezTo>
                    <a:cubicBezTo>
                      <a:pt x="8" y="10"/>
                      <a:pt x="6" y="10"/>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11" name="Freeform 124"/>
              <p:cNvSpPr/>
              <p:nvPr/>
            </p:nvSpPr>
            <p:spPr bwMode="auto">
              <a:xfrm>
                <a:off x="823006" y="3256041"/>
                <a:ext cx="63500" cy="69850"/>
              </a:xfrm>
              <a:custGeom>
                <a:avLst/>
                <a:gdLst>
                  <a:gd name="T0" fmla="*/ 0 w 10"/>
                  <a:gd name="T1" fmla="*/ 4 h 11"/>
                  <a:gd name="T2" fmla="*/ 3 w 10"/>
                  <a:gd name="T3" fmla="*/ 0 h 11"/>
                  <a:gd name="T4" fmla="*/ 10 w 10"/>
                  <a:gd name="T5" fmla="*/ 0 h 11"/>
                  <a:gd name="T6" fmla="*/ 10 w 10"/>
                  <a:gd name="T7" fmla="*/ 11 h 11"/>
                  <a:gd name="T8" fmla="*/ 3 w 10"/>
                  <a:gd name="T9" fmla="*/ 11 h 11"/>
                  <a:gd name="T10" fmla="*/ 0 w 10"/>
                  <a:gd name="T11" fmla="*/ 7 h 11"/>
                  <a:gd name="T12" fmla="*/ 0 w 1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0" y="4"/>
                    </a:moveTo>
                    <a:cubicBezTo>
                      <a:pt x="0" y="1"/>
                      <a:pt x="1" y="0"/>
                      <a:pt x="3" y="0"/>
                    </a:cubicBezTo>
                    <a:cubicBezTo>
                      <a:pt x="5" y="0"/>
                      <a:pt x="8" y="0"/>
                      <a:pt x="10" y="0"/>
                    </a:cubicBezTo>
                    <a:cubicBezTo>
                      <a:pt x="10" y="4"/>
                      <a:pt x="10" y="7"/>
                      <a:pt x="10" y="11"/>
                    </a:cubicBezTo>
                    <a:cubicBezTo>
                      <a:pt x="8" y="11"/>
                      <a:pt x="5" y="11"/>
                      <a:pt x="3" y="11"/>
                    </a:cubicBezTo>
                    <a:cubicBezTo>
                      <a:pt x="1" y="11"/>
                      <a:pt x="0" y="10"/>
                      <a:pt x="0" y="7"/>
                    </a:cubicBezTo>
                    <a:cubicBezTo>
                      <a:pt x="0" y="6"/>
                      <a:pt x="0" y="5"/>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12" name="Freeform 125"/>
              <p:cNvSpPr/>
              <p:nvPr/>
            </p:nvSpPr>
            <p:spPr bwMode="auto">
              <a:xfrm>
                <a:off x="886506" y="3325891"/>
                <a:ext cx="63500" cy="63500"/>
              </a:xfrm>
              <a:custGeom>
                <a:avLst/>
                <a:gdLst>
                  <a:gd name="T0" fmla="*/ 0 w 10"/>
                  <a:gd name="T1" fmla="*/ 6 h 10"/>
                  <a:gd name="T2" fmla="*/ 3 w 10"/>
                  <a:gd name="T3" fmla="*/ 10 h 10"/>
                  <a:gd name="T4" fmla="*/ 7 w 10"/>
                  <a:gd name="T5" fmla="*/ 10 h 10"/>
                  <a:gd name="T6" fmla="*/ 10 w 10"/>
                  <a:gd name="T7" fmla="*/ 6 h 10"/>
                  <a:gd name="T8" fmla="*/ 10 w 10"/>
                  <a:gd name="T9" fmla="*/ 0 h 10"/>
                  <a:gd name="T10" fmla="*/ 0 w 10"/>
                  <a:gd name="T11" fmla="*/ 0 h 10"/>
                  <a:gd name="T12" fmla="*/ 0 w 10"/>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0" y="6"/>
                    </a:moveTo>
                    <a:cubicBezTo>
                      <a:pt x="0" y="9"/>
                      <a:pt x="1" y="10"/>
                      <a:pt x="3" y="10"/>
                    </a:cubicBezTo>
                    <a:cubicBezTo>
                      <a:pt x="5" y="10"/>
                      <a:pt x="6" y="10"/>
                      <a:pt x="7" y="10"/>
                    </a:cubicBezTo>
                    <a:cubicBezTo>
                      <a:pt x="9" y="10"/>
                      <a:pt x="10" y="9"/>
                      <a:pt x="10" y="6"/>
                    </a:cubicBezTo>
                    <a:cubicBezTo>
                      <a:pt x="10" y="4"/>
                      <a:pt x="10" y="2"/>
                      <a:pt x="10" y="0"/>
                    </a:cubicBezTo>
                    <a:cubicBezTo>
                      <a:pt x="7" y="0"/>
                      <a:pt x="3" y="0"/>
                      <a:pt x="0" y="0"/>
                    </a:cubicBezTo>
                    <a:cubicBezTo>
                      <a:pt x="0" y="2"/>
                      <a:pt x="0"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13" name="Freeform 126"/>
              <p:cNvSpPr/>
              <p:nvPr/>
            </p:nvSpPr>
            <p:spPr bwMode="auto">
              <a:xfrm>
                <a:off x="950006" y="3256041"/>
                <a:ext cx="63500" cy="69850"/>
              </a:xfrm>
              <a:custGeom>
                <a:avLst/>
                <a:gdLst>
                  <a:gd name="T0" fmla="*/ 10 w 10"/>
                  <a:gd name="T1" fmla="*/ 7 h 11"/>
                  <a:gd name="T2" fmla="*/ 7 w 10"/>
                  <a:gd name="T3" fmla="*/ 11 h 11"/>
                  <a:gd name="T4" fmla="*/ 0 w 10"/>
                  <a:gd name="T5" fmla="*/ 11 h 11"/>
                  <a:gd name="T6" fmla="*/ 0 w 10"/>
                  <a:gd name="T7" fmla="*/ 0 h 11"/>
                  <a:gd name="T8" fmla="*/ 7 w 10"/>
                  <a:gd name="T9" fmla="*/ 0 h 11"/>
                  <a:gd name="T10" fmla="*/ 10 w 10"/>
                  <a:gd name="T11" fmla="*/ 4 h 11"/>
                  <a:gd name="T12" fmla="*/ 10 w 10"/>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10" y="7"/>
                    </a:moveTo>
                    <a:cubicBezTo>
                      <a:pt x="10" y="10"/>
                      <a:pt x="9" y="11"/>
                      <a:pt x="7" y="11"/>
                    </a:cubicBezTo>
                    <a:cubicBezTo>
                      <a:pt x="5" y="11"/>
                      <a:pt x="2" y="11"/>
                      <a:pt x="0" y="11"/>
                    </a:cubicBezTo>
                    <a:cubicBezTo>
                      <a:pt x="0" y="7"/>
                      <a:pt x="0" y="4"/>
                      <a:pt x="0" y="0"/>
                    </a:cubicBezTo>
                    <a:cubicBezTo>
                      <a:pt x="2" y="0"/>
                      <a:pt x="5" y="0"/>
                      <a:pt x="7" y="0"/>
                    </a:cubicBezTo>
                    <a:cubicBezTo>
                      <a:pt x="9" y="0"/>
                      <a:pt x="10" y="1"/>
                      <a:pt x="10" y="4"/>
                    </a:cubicBezTo>
                    <a:cubicBezTo>
                      <a:pt x="10" y="5"/>
                      <a:pt x="10" y="6"/>
                      <a:pt x="1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14" name="Freeform 127"/>
              <p:cNvSpPr/>
              <p:nvPr/>
            </p:nvSpPr>
            <p:spPr bwMode="auto">
              <a:xfrm>
                <a:off x="886506" y="3190953"/>
                <a:ext cx="63500" cy="65088"/>
              </a:xfrm>
              <a:custGeom>
                <a:avLst/>
                <a:gdLst>
                  <a:gd name="T0" fmla="*/ 7 w 10"/>
                  <a:gd name="T1" fmla="*/ 0 h 10"/>
                  <a:gd name="T2" fmla="*/ 10 w 10"/>
                  <a:gd name="T3" fmla="*/ 4 h 10"/>
                  <a:gd name="T4" fmla="*/ 10 w 10"/>
                  <a:gd name="T5" fmla="*/ 10 h 10"/>
                  <a:gd name="T6" fmla="*/ 0 w 10"/>
                  <a:gd name="T7" fmla="*/ 10 h 10"/>
                  <a:gd name="T8" fmla="*/ 0 w 10"/>
                  <a:gd name="T9" fmla="*/ 4 h 10"/>
                  <a:gd name="T10" fmla="*/ 3 w 10"/>
                  <a:gd name="T11" fmla="*/ 0 h 10"/>
                  <a:gd name="T12" fmla="*/ 7 w 1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7" y="0"/>
                    </a:moveTo>
                    <a:cubicBezTo>
                      <a:pt x="9" y="0"/>
                      <a:pt x="10" y="1"/>
                      <a:pt x="10" y="4"/>
                    </a:cubicBezTo>
                    <a:cubicBezTo>
                      <a:pt x="10" y="6"/>
                      <a:pt x="10" y="8"/>
                      <a:pt x="10" y="10"/>
                    </a:cubicBezTo>
                    <a:cubicBezTo>
                      <a:pt x="7" y="10"/>
                      <a:pt x="3" y="10"/>
                      <a:pt x="0" y="10"/>
                    </a:cubicBezTo>
                    <a:cubicBezTo>
                      <a:pt x="0" y="8"/>
                      <a:pt x="0" y="6"/>
                      <a:pt x="0" y="4"/>
                    </a:cubicBezTo>
                    <a:cubicBezTo>
                      <a:pt x="0" y="1"/>
                      <a:pt x="1" y="0"/>
                      <a:pt x="3" y="0"/>
                    </a:cubicBezTo>
                    <a:cubicBezTo>
                      <a:pt x="5" y="0"/>
                      <a:pt x="6"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15" name="Freeform 128"/>
              <p:cNvSpPr/>
              <p:nvPr/>
            </p:nvSpPr>
            <p:spPr bwMode="auto">
              <a:xfrm>
                <a:off x="694418" y="3190953"/>
                <a:ext cx="63500" cy="198438"/>
              </a:xfrm>
              <a:custGeom>
                <a:avLst/>
                <a:gdLst>
                  <a:gd name="T0" fmla="*/ 0 w 10"/>
                  <a:gd name="T1" fmla="*/ 4 h 31"/>
                  <a:gd name="T2" fmla="*/ 3 w 10"/>
                  <a:gd name="T3" fmla="*/ 0 h 31"/>
                  <a:gd name="T4" fmla="*/ 10 w 10"/>
                  <a:gd name="T5" fmla="*/ 0 h 31"/>
                  <a:gd name="T6" fmla="*/ 10 w 10"/>
                  <a:gd name="T7" fmla="*/ 31 h 31"/>
                  <a:gd name="T8" fmla="*/ 3 w 10"/>
                  <a:gd name="T9" fmla="*/ 31 h 31"/>
                  <a:gd name="T10" fmla="*/ 0 w 10"/>
                  <a:gd name="T11" fmla="*/ 27 h 31"/>
                  <a:gd name="T12" fmla="*/ 0 w 10"/>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10" h="31">
                    <a:moveTo>
                      <a:pt x="0" y="4"/>
                    </a:moveTo>
                    <a:cubicBezTo>
                      <a:pt x="0" y="1"/>
                      <a:pt x="1" y="0"/>
                      <a:pt x="3" y="0"/>
                    </a:cubicBezTo>
                    <a:cubicBezTo>
                      <a:pt x="5" y="0"/>
                      <a:pt x="7" y="0"/>
                      <a:pt x="10" y="0"/>
                    </a:cubicBezTo>
                    <a:cubicBezTo>
                      <a:pt x="10" y="10"/>
                      <a:pt x="10" y="21"/>
                      <a:pt x="10" y="31"/>
                    </a:cubicBezTo>
                    <a:cubicBezTo>
                      <a:pt x="7" y="31"/>
                      <a:pt x="5" y="31"/>
                      <a:pt x="3" y="31"/>
                    </a:cubicBezTo>
                    <a:cubicBezTo>
                      <a:pt x="1" y="31"/>
                      <a:pt x="0" y="30"/>
                      <a:pt x="0" y="27"/>
                    </a:cubicBezTo>
                    <a:cubicBezTo>
                      <a:pt x="0" y="19"/>
                      <a:pt x="0" y="1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16" name="Freeform 129"/>
              <p:cNvSpPr/>
              <p:nvPr/>
            </p:nvSpPr>
            <p:spPr bwMode="auto">
              <a:xfrm>
                <a:off x="823006" y="3452891"/>
                <a:ext cx="190500" cy="63500"/>
              </a:xfrm>
              <a:custGeom>
                <a:avLst/>
                <a:gdLst>
                  <a:gd name="T0" fmla="*/ 0 w 30"/>
                  <a:gd name="T1" fmla="*/ 7 h 10"/>
                  <a:gd name="T2" fmla="*/ 3 w 30"/>
                  <a:gd name="T3" fmla="*/ 10 h 10"/>
                  <a:gd name="T4" fmla="*/ 27 w 30"/>
                  <a:gd name="T5" fmla="*/ 10 h 10"/>
                  <a:gd name="T6" fmla="*/ 30 w 30"/>
                  <a:gd name="T7" fmla="*/ 7 h 10"/>
                  <a:gd name="T8" fmla="*/ 30 w 30"/>
                  <a:gd name="T9" fmla="*/ 0 h 10"/>
                  <a:gd name="T10" fmla="*/ 0 w 30"/>
                  <a:gd name="T11" fmla="*/ 0 h 10"/>
                  <a:gd name="T12" fmla="*/ 0 w 30"/>
                  <a:gd name="T13" fmla="*/ 7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0" y="7"/>
                    </a:moveTo>
                    <a:cubicBezTo>
                      <a:pt x="0" y="9"/>
                      <a:pt x="1" y="10"/>
                      <a:pt x="3" y="10"/>
                    </a:cubicBezTo>
                    <a:cubicBezTo>
                      <a:pt x="11" y="10"/>
                      <a:pt x="19" y="10"/>
                      <a:pt x="27" y="10"/>
                    </a:cubicBezTo>
                    <a:cubicBezTo>
                      <a:pt x="29" y="10"/>
                      <a:pt x="30" y="9"/>
                      <a:pt x="30" y="7"/>
                    </a:cubicBezTo>
                    <a:cubicBezTo>
                      <a:pt x="30" y="4"/>
                      <a:pt x="30" y="2"/>
                      <a:pt x="30" y="0"/>
                    </a:cubicBezTo>
                    <a:cubicBezTo>
                      <a:pt x="20" y="0"/>
                      <a:pt x="10" y="0"/>
                      <a:pt x="0" y="0"/>
                    </a:cubicBezTo>
                    <a:cubicBezTo>
                      <a:pt x="0" y="2"/>
                      <a:pt x="0" y="4"/>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17" name="Freeform 130"/>
              <p:cNvSpPr/>
              <p:nvPr/>
            </p:nvSpPr>
            <p:spPr bwMode="auto">
              <a:xfrm>
                <a:off x="1078593" y="3190953"/>
                <a:ext cx="69850" cy="198438"/>
              </a:xfrm>
              <a:custGeom>
                <a:avLst/>
                <a:gdLst>
                  <a:gd name="T0" fmla="*/ 11 w 11"/>
                  <a:gd name="T1" fmla="*/ 27 h 31"/>
                  <a:gd name="T2" fmla="*/ 7 w 11"/>
                  <a:gd name="T3" fmla="*/ 31 h 31"/>
                  <a:gd name="T4" fmla="*/ 0 w 11"/>
                  <a:gd name="T5" fmla="*/ 31 h 31"/>
                  <a:gd name="T6" fmla="*/ 0 w 11"/>
                  <a:gd name="T7" fmla="*/ 0 h 31"/>
                  <a:gd name="T8" fmla="*/ 7 w 11"/>
                  <a:gd name="T9" fmla="*/ 0 h 31"/>
                  <a:gd name="T10" fmla="*/ 11 w 11"/>
                  <a:gd name="T11" fmla="*/ 4 h 31"/>
                  <a:gd name="T12" fmla="*/ 11 w 11"/>
                  <a:gd name="T13" fmla="*/ 27 h 31"/>
                </a:gdLst>
                <a:ahLst/>
                <a:cxnLst>
                  <a:cxn ang="0">
                    <a:pos x="T0" y="T1"/>
                  </a:cxn>
                  <a:cxn ang="0">
                    <a:pos x="T2" y="T3"/>
                  </a:cxn>
                  <a:cxn ang="0">
                    <a:pos x="T4" y="T5"/>
                  </a:cxn>
                  <a:cxn ang="0">
                    <a:pos x="T6" y="T7"/>
                  </a:cxn>
                  <a:cxn ang="0">
                    <a:pos x="T8" y="T9"/>
                  </a:cxn>
                  <a:cxn ang="0">
                    <a:pos x="T10" y="T11"/>
                  </a:cxn>
                  <a:cxn ang="0">
                    <a:pos x="T12" y="T13"/>
                  </a:cxn>
                </a:cxnLst>
                <a:rect l="0" t="0" r="r" b="b"/>
                <a:pathLst>
                  <a:path w="11" h="31">
                    <a:moveTo>
                      <a:pt x="11" y="27"/>
                    </a:moveTo>
                    <a:cubicBezTo>
                      <a:pt x="11" y="30"/>
                      <a:pt x="10" y="31"/>
                      <a:pt x="7" y="31"/>
                    </a:cubicBezTo>
                    <a:cubicBezTo>
                      <a:pt x="5" y="31"/>
                      <a:pt x="3" y="31"/>
                      <a:pt x="0" y="31"/>
                    </a:cubicBezTo>
                    <a:cubicBezTo>
                      <a:pt x="0" y="21"/>
                      <a:pt x="0" y="10"/>
                      <a:pt x="0" y="0"/>
                    </a:cubicBezTo>
                    <a:cubicBezTo>
                      <a:pt x="3" y="0"/>
                      <a:pt x="5" y="0"/>
                      <a:pt x="7" y="0"/>
                    </a:cubicBezTo>
                    <a:cubicBezTo>
                      <a:pt x="10" y="0"/>
                      <a:pt x="11" y="1"/>
                      <a:pt x="11" y="4"/>
                    </a:cubicBezTo>
                    <a:cubicBezTo>
                      <a:pt x="11" y="12"/>
                      <a:pt x="11" y="19"/>
                      <a:pt x="1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grpSp>
        <p:sp>
          <p:nvSpPr>
            <p:cNvPr id="79" name="Freeform 142"/>
            <p:cNvSpPr>
              <a:spLocks noEditPoints="1"/>
            </p:cNvSpPr>
            <p:nvPr/>
          </p:nvSpPr>
          <p:spPr bwMode="auto">
            <a:xfrm>
              <a:off x="5160056" y="3032203"/>
              <a:ext cx="312738" cy="439738"/>
            </a:xfrm>
            <a:custGeom>
              <a:avLst/>
              <a:gdLst>
                <a:gd name="T0" fmla="*/ 29 w 49"/>
                <a:gd name="T1" fmla="*/ 10 h 69"/>
                <a:gd name="T2" fmla="*/ 29 w 49"/>
                <a:gd name="T3" fmla="*/ 3 h 69"/>
                <a:gd name="T4" fmla="*/ 28 w 49"/>
                <a:gd name="T5" fmla="*/ 1 h 69"/>
                <a:gd name="T6" fmla="*/ 26 w 49"/>
                <a:gd name="T7" fmla="*/ 0 h 69"/>
                <a:gd name="T8" fmla="*/ 22 w 49"/>
                <a:gd name="T9" fmla="*/ 0 h 69"/>
                <a:gd name="T10" fmla="*/ 20 w 49"/>
                <a:gd name="T11" fmla="*/ 1 h 69"/>
                <a:gd name="T12" fmla="*/ 19 w 49"/>
                <a:gd name="T13" fmla="*/ 3 h 69"/>
                <a:gd name="T14" fmla="*/ 19 w 49"/>
                <a:gd name="T15" fmla="*/ 10 h 69"/>
                <a:gd name="T16" fmla="*/ 3 w 49"/>
                <a:gd name="T17" fmla="*/ 10 h 69"/>
                <a:gd name="T18" fmla="*/ 0 w 49"/>
                <a:gd name="T19" fmla="*/ 11 h 69"/>
                <a:gd name="T20" fmla="*/ 0 w 49"/>
                <a:gd name="T21" fmla="*/ 13 h 69"/>
                <a:gd name="T22" fmla="*/ 0 w 49"/>
                <a:gd name="T23" fmla="*/ 17 h 69"/>
                <a:gd name="T24" fmla="*/ 0 w 49"/>
                <a:gd name="T25" fmla="*/ 19 h 69"/>
                <a:gd name="T26" fmla="*/ 3 w 49"/>
                <a:gd name="T27" fmla="*/ 20 h 69"/>
                <a:gd name="T28" fmla="*/ 9 w 49"/>
                <a:gd name="T29" fmla="*/ 20 h 69"/>
                <a:gd name="T30" fmla="*/ 9 w 49"/>
                <a:gd name="T31" fmla="*/ 56 h 69"/>
                <a:gd name="T32" fmla="*/ 10 w 49"/>
                <a:gd name="T33" fmla="*/ 59 h 69"/>
                <a:gd name="T34" fmla="*/ 12 w 49"/>
                <a:gd name="T35" fmla="*/ 59 h 69"/>
                <a:gd name="T36" fmla="*/ 19 w 49"/>
                <a:gd name="T37" fmla="*/ 59 h 69"/>
                <a:gd name="T38" fmla="*/ 19 w 49"/>
                <a:gd name="T39" fmla="*/ 66 h 69"/>
                <a:gd name="T40" fmla="*/ 20 w 49"/>
                <a:gd name="T41" fmla="*/ 68 h 69"/>
                <a:gd name="T42" fmla="*/ 22 w 49"/>
                <a:gd name="T43" fmla="*/ 69 h 69"/>
                <a:gd name="T44" fmla="*/ 26 w 49"/>
                <a:gd name="T45" fmla="*/ 69 h 69"/>
                <a:gd name="T46" fmla="*/ 28 w 49"/>
                <a:gd name="T47" fmla="*/ 68 h 69"/>
                <a:gd name="T48" fmla="*/ 29 w 49"/>
                <a:gd name="T49" fmla="*/ 66 h 69"/>
                <a:gd name="T50" fmla="*/ 29 w 49"/>
                <a:gd name="T51" fmla="*/ 59 h 69"/>
                <a:gd name="T52" fmla="*/ 36 w 49"/>
                <a:gd name="T53" fmla="*/ 59 h 69"/>
                <a:gd name="T54" fmla="*/ 38 w 49"/>
                <a:gd name="T55" fmla="*/ 59 h 69"/>
                <a:gd name="T56" fmla="*/ 39 w 49"/>
                <a:gd name="T57" fmla="*/ 56 h 69"/>
                <a:gd name="T58" fmla="*/ 39 w 49"/>
                <a:gd name="T59" fmla="*/ 20 h 69"/>
                <a:gd name="T60" fmla="*/ 46 w 49"/>
                <a:gd name="T61" fmla="*/ 20 h 69"/>
                <a:gd name="T62" fmla="*/ 48 w 49"/>
                <a:gd name="T63" fmla="*/ 19 h 69"/>
                <a:gd name="T64" fmla="*/ 49 w 49"/>
                <a:gd name="T65" fmla="*/ 17 h 69"/>
                <a:gd name="T66" fmla="*/ 49 w 49"/>
                <a:gd name="T67" fmla="*/ 13 h 69"/>
                <a:gd name="T68" fmla="*/ 48 w 49"/>
                <a:gd name="T69" fmla="*/ 11 h 69"/>
                <a:gd name="T70" fmla="*/ 46 w 49"/>
                <a:gd name="T71" fmla="*/ 10 h 69"/>
                <a:gd name="T72" fmla="*/ 29 w 49"/>
                <a:gd name="T73" fmla="*/ 10 h 69"/>
                <a:gd name="T74" fmla="*/ 29 w 49"/>
                <a:gd name="T75" fmla="*/ 40 h 69"/>
                <a:gd name="T76" fmla="*/ 19 w 49"/>
                <a:gd name="T77" fmla="*/ 40 h 69"/>
                <a:gd name="T78" fmla="*/ 19 w 49"/>
                <a:gd name="T79" fmla="*/ 20 h 69"/>
                <a:gd name="T80" fmla="*/ 29 w 49"/>
                <a:gd name="T81" fmla="*/ 20 h 69"/>
                <a:gd name="T82" fmla="*/ 29 w 49"/>
                <a:gd name="T83" fmla="*/ 4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69">
                  <a:moveTo>
                    <a:pt x="29" y="10"/>
                  </a:moveTo>
                  <a:cubicBezTo>
                    <a:pt x="29" y="3"/>
                    <a:pt x="29" y="3"/>
                    <a:pt x="29" y="3"/>
                  </a:cubicBezTo>
                  <a:cubicBezTo>
                    <a:pt x="29" y="2"/>
                    <a:pt x="29" y="2"/>
                    <a:pt x="28" y="1"/>
                  </a:cubicBezTo>
                  <a:cubicBezTo>
                    <a:pt x="28" y="0"/>
                    <a:pt x="27" y="0"/>
                    <a:pt x="26" y="0"/>
                  </a:cubicBezTo>
                  <a:cubicBezTo>
                    <a:pt x="22" y="0"/>
                    <a:pt x="22" y="0"/>
                    <a:pt x="22" y="0"/>
                  </a:cubicBezTo>
                  <a:cubicBezTo>
                    <a:pt x="22" y="0"/>
                    <a:pt x="21" y="0"/>
                    <a:pt x="20" y="1"/>
                  </a:cubicBezTo>
                  <a:cubicBezTo>
                    <a:pt x="20" y="2"/>
                    <a:pt x="19" y="2"/>
                    <a:pt x="19" y="3"/>
                  </a:cubicBezTo>
                  <a:cubicBezTo>
                    <a:pt x="19" y="10"/>
                    <a:pt x="19" y="10"/>
                    <a:pt x="19" y="10"/>
                  </a:cubicBezTo>
                  <a:cubicBezTo>
                    <a:pt x="3" y="10"/>
                    <a:pt x="3" y="10"/>
                    <a:pt x="3" y="10"/>
                  </a:cubicBezTo>
                  <a:cubicBezTo>
                    <a:pt x="2" y="10"/>
                    <a:pt x="1" y="10"/>
                    <a:pt x="0" y="11"/>
                  </a:cubicBezTo>
                  <a:cubicBezTo>
                    <a:pt x="0" y="11"/>
                    <a:pt x="0" y="12"/>
                    <a:pt x="0" y="13"/>
                  </a:cubicBezTo>
                  <a:cubicBezTo>
                    <a:pt x="0" y="17"/>
                    <a:pt x="0" y="17"/>
                    <a:pt x="0" y="17"/>
                  </a:cubicBezTo>
                  <a:cubicBezTo>
                    <a:pt x="0" y="18"/>
                    <a:pt x="0" y="19"/>
                    <a:pt x="0" y="19"/>
                  </a:cubicBezTo>
                  <a:cubicBezTo>
                    <a:pt x="1" y="20"/>
                    <a:pt x="2" y="20"/>
                    <a:pt x="3" y="20"/>
                  </a:cubicBezTo>
                  <a:cubicBezTo>
                    <a:pt x="9" y="20"/>
                    <a:pt x="9" y="20"/>
                    <a:pt x="9" y="20"/>
                  </a:cubicBezTo>
                  <a:cubicBezTo>
                    <a:pt x="9" y="56"/>
                    <a:pt x="9" y="56"/>
                    <a:pt x="9" y="56"/>
                  </a:cubicBezTo>
                  <a:cubicBezTo>
                    <a:pt x="9" y="57"/>
                    <a:pt x="10" y="58"/>
                    <a:pt x="10" y="59"/>
                  </a:cubicBezTo>
                  <a:cubicBezTo>
                    <a:pt x="11" y="59"/>
                    <a:pt x="12" y="59"/>
                    <a:pt x="12" y="59"/>
                  </a:cubicBezTo>
                  <a:cubicBezTo>
                    <a:pt x="19" y="59"/>
                    <a:pt x="19" y="59"/>
                    <a:pt x="19" y="59"/>
                  </a:cubicBezTo>
                  <a:cubicBezTo>
                    <a:pt x="19" y="66"/>
                    <a:pt x="19" y="66"/>
                    <a:pt x="19" y="66"/>
                  </a:cubicBezTo>
                  <a:cubicBezTo>
                    <a:pt x="19" y="67"/>
                    <a:pt x="20" y="68"/>
                    <a:pt x="20" y="68"/>
                  </a:cubicBezTo>
                  <a:cubicBezTo>
                    <a:pt x="21" y="69"/>
                    <a:pt x="22" y="69"/>
                    <a:pt x="22" y="69"/>
                  </a:cubicBezTo>
                  <a:cubicBezTo>
                    <a:pt x="26" y="69"/>
                    <a:pt x="26" y="69"/>
                    <a:pt x="26" y="69"/>
                  </a:cubicBezTo>
                  <a:cubicBezTo>
                    <a:pt x="27" y="69"/>
                    <a:pt x="28" y="69"/>
                    <a:pt x="28" y="68"/>
                  </a:cubicBezTo>
                  <a:cubicBezTo>
                    <a:pt x="29" y="68"/>
                    <a:pt x="29" y="67"/>
                    <a:pt x="29" y="66"/>
                  </a:cubicBezTo>
                  <a:cubicBezTo>
                    <a:pt x="29" y="59"/>
                    <a:pt x="29" y="59"/>
                    <a:pt x="29" y="59"/>
                  </a:cubicBezTo>
                  <a:cubicBezTo>
                    <a:pt x="36" y="59"/>
                    <a:pt x="36" y="59"/>
                    <a:pt x="36" y="59"/>
                  </a:cubicBezTo>
                  <a:cubicBezTo>
                    <a:pt x="37" y="59"/>
                    <a:pt x="38" y="59"/>
                    <a:pt x="38" y="59"/>
                  </a:cubicBezTo>
                  <a:cubicBezTo>
                    <a:pt x="39" y="58"/>
                    <a:pt x="39" y="57"/>
                    <a:pt x="39" y="56"/>
                  </a:cubicBezTo>
                  <a:cubicBezTo>
                    <a:pt x="39" y="20"/>
                    <a:pt x="39" y="20"/>
                    <a:pt x="39" y="20"/>
                  </a:cubicBezTo>
                  <a:cubicBezTo>
                    <a:pt x="46" y="20"/>
                    <a:pt x="46" y="20"/>
                    <a:pt x="46" y="20"/>
                  </a:cubicBezTo>
                  <a:cubicBezTo>
                    <a:pt x="47" y="20"/>
                    <a:pt x="48" y="20"/>
                    <a:pt x="48" y="19"/>
                  </a:cubicBezTo>
                  <a:cubicBezTo>
                    <a:pt x="49" y="19"/>
                    <a:pt x="49" y="18"/>
                    <a:pt x="49" y="17"/>
                  </a:cubicBezTo>
                  <a:cubicBezTo>
                    <a:pt x="49" y="13"/>
                    <a:pt x="49" y="13"/>
                    <a:pt x="49" y="13"/>
                  </a:cubicBezTo>
                  <a:cubicBezTo>
                    <a:pt x="49" y="12"/>
                    <a:pt x="49" y="11"/>
                    <a:pt x="48" y="11"/>
                  </a:cubicBezTo>
                  <a:cubicBezTo>
                    <a:pt x="48" y="10"/>
                    <a:pt x="47" y="10"/>
                    <a:pt x="46" y="10"/>
                  </a:cubicBezTo>
                  <a:lnTo>
                    <a:pt x="29" y="10"/>
                  </a:lnTo>
                  <a:close/>
                  <a:moveTo>
                    <a:pt x="29" y="40"/>
                  </a:moveTo>
                  <a:cubicBezTo>
                    <a:pt x="19" y="40"/>
                    <a:pt x="19" y="40"/>
                    <a:pt x="19" y="40"/>
                  </a:cubicBezTo>
                  <a:cubicBezTo>
                    <a:pt x="19" y="20"/>
                    <a:pt x="19" y="20"/>
                    <a:pt x="19" y="20"/>
                  </a:cubicBezTo>
                  <a:cubicBezTo>
                    <a:pt x="29" y="20"/>
                    <a:pt x="29" y="20"/>
                    <a:pt x="29" y="20"/>
                  </a:cubicBezTo>
                  <a:lnTo>
                    <a:pt x="29"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grpSp>
          <p:nvGrpSpPr>
            <p:cNvPr id="80" name="组合 79"/>
            <p:cNvGrpSpPr/>
            <p:nvPr userDrawn="1"/>
          </p:nvGrpSpPr>
          <p:grpSpPr>
            <a:xfrm>
              <a:off x="8178351" y="650953"/>
              <a:ext cx="306388" cy="485775"/>
              <a:chOff x="8178351" y="650953"/>
              <a:chExt cx="306388" cy="485775"/>
            </a:xfrm>
            <a:grpFill/>
          </p:grpSpPr>
          <p:sp>
            <p:nvSpPr>
              <p:cNvPr id="201" name="Freeform 5"/>
              <p:cNvSpPr>
                <a:spLocks noEditPoints="1"/>
              </p:cNvSpPr>
              <p:nvPr/>
            </p:nvSpPr>
            <p:spPr bwMode="auto">
              <a:xfrm>
                <a:off x="8178351" y="650953"/>
                <a:ext cx="306388" cy="485775"/>
              </a:xfrm>
              <a:custGeom>
                <a:avLst/>
                <a:gdLst>
                  <a:gd name="T0" fmla="*/ 44 w 48"/>
                  <a:gd name="T1" fmla="*/ 9 h 76"/>
                  <a:gd name="T2" fmla="*/ 34 w 48"/>
                  <a:gd name="T3" fmla="*/ 9 h 76"/>
                  <a:gd name="T4" fmla="*/ 34 w 48"/>
                  <a:gd name="T5" fmla="*/ 3 h 76"/>
                  <a:gd name="T6" fmla="*/ 30 w 48"/>
                  <a:gd name="T7" fmla="*/ 0 h 76"/>
                  <a:gd name="T8" fmla="*/ 18 w 48"/>
                  <a:gd name="T9" fmla="*/ 0 h 76"/>
                  <a:gd name="T10" fmla="*/ 14 w 48"/>
                  <a:gd name="T11" fmla="*/ 3 h 76"/>
                  <a:gd name="T12" fmla="*/ 14 w 48"/>
                  <a:gd name="T13" fmla="*/ 9 h 76"/>
                  <a:gd name="T14" fmla="*/ 4 w 48"/>
                  <a:gd name="T15" fmla="*/ 9 h 76"/>
                  <a:gd name="T16" fmla="*/ 0 w 48"/>
                  <a:gd name="T17" fmla="*/ 13 h 76"/>
                  <a:gd name="T18" fmla="*/ 0 w 48"/>
                  <a:gd name="T19" fmla="*/ 72 h 76"/>
                  <a:gd name="T20" fmla="*/ 1 w 48"/>
                  <a:gd name="T21" fmla="*/ 75 h 76"/>
                  <a:gd name="T22" fmla="*/ 4 w 48"/>
                  <a:gd name="T23" fmla="*/ 76 h 76"/>
                  <a:gd name="T24" fmla="*/ 44 w 48"/>
                  <a:gd name="T25" fmla="*/ 76 h 76"/>
                  <a:gd name="T26" fmla="*/ 48 w 48"/>
                  <a:gd name="T27" fmla="*/ 72 h 76"/>
                  <a:gd name="T28" fmla="*/ 48 w 48"/>
                  <a:gd name="T29" fmla="*/ 13 h 76"/>
                  <a:gd name="T30" fmla="*/ 44 w 48"/>
                  <a:gd name="T31" fmla="*/ 9 h 76"/>
                  <a:gd name="T32" fmla="*/ 38 w 48"/>
                  <a:gd name="T33" fmla="*/ 66 h 76"/>
                  <a:gd name="T34" fmla="*/ 10 w 48"/>
                  <a:gd name="T35" fmla="*/ 66 h 76"/>
                  <a:gd name="T36" fmla="*/ 10 w 48"/>
                  <a:gd name="T37" fmla="*/ 19 h 76"/>
                  <a:gd name="T38" fmla="*/ 38 w 48"/>
                  <a:gd name="T39" fmla="*/ 19 h 76"/>
                  <a:gd name="T40" fmla="*/ 38 w 48"/>
                  <a:gd name="T41" fmla="*/ 6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76">
                    <a:moveTo>
                      <a:pt x="44" y="9"/>
                    </a:moveTo>
                    <a:cubicBezTo>
                      <a:pt x="41" y="9"/>
                      <a:pt x="37" y="9"/>
                      <a:pt x="34" y="9"/>
                    </a:cubicBezTo>
                    <a:cubicBezTo>
                      <a:pt x="34" y="7"/>
                      <a:pt x="34" y="5"/>
                      <a:pt x="34" y="3"/>
                    </a:cubicBezTo>
                    <a:cubicBezTo>
                      <a:pt x="34" y="1"/>
                      <a:pt x="33" y="0"/>
                      <a:pt x="30" y="0"/>
                    </a:cubicBezTo>
                    <a:cubicBezTo>
                      <a:pt x="26" y="0"/>
                      <a:pt x="22" y="0"/>
                      <a:pt x="18" y="0"/>
                    </a:cubicBezTo>
                    <a:cubicBezTo>
                      <a:pt x="16" y="0"/>
                      <a:pt x="14" y="1"/>
                      <a:pt x="14" y="3"/>
                    </a:cubicBezTo>
                    <a:cubicBezTo>
                      <a:pt x="14" y="5"/>
                      <a:pt x="14" y="7"/>
                      <a:pt x="14" y="9"/>
                    </a:cubicBezTo>
                    <a:cubicBezTo>
                      <a:pt x="11" y="9"/>
                      <a:pt x="7" y="9"/>
                      <a:pt x="4" y="9"/>
                    </a:cubicBezTo>
                    <a:cubicBezTo>
                      <a:pt x="1" y="9"/>
                      <a:pt x="0" y="10"/>
                      <a:pt x="0" y="13"/>
                    </a:cubicBezTo>
                    <a:cubicBezTo>
                      <a:pt x="0" y="33"/>
                      <a:pt x="0" y="52"/>
                      <a:pt x="0" y="72"/>
                    </a:cubicBezTo>
                    <a:cubicBezTo>
                      <a:pt x="0" y="73"/>
                      <a:pt x="0" y="74"/>
                      <a:pt x="1" y="75"/>
                    </a:cubicBezTo>
                    <a:cubicBezTo>
                      <a:pt x="2" y="76"/>
                      <a:pt x="3" y="76"/>
                      <a:pt x="4" y="76"/>
                    </a:cubicBezTo>
                    <a:cubicBezTo>
                      <a:pt x="17" y="76"/>
                      <a:pt x="31" y="76"/>
                      <a:pt x="44" y="76"/>
                    </a:cubicBezTo>
                    <a:cubicBezTo>
                      <a:pt x="47" y="76"/>
                      <a:pt x="48" y="75"/>
                      <a:pt x="48" y="72"/>
                    </a:cubicBezTo>
                    <a:cubicBezTo>
                      <a:pt x="48" y="52"/>
                      <a:pt x="48" y="33"/>
                      <a:pt x="48" y="13"/>
                    </a:cubicBezTo>
                    <a:cubicBezTo>
                      <a:pt x="48" y="10"/>
                      <a:pt x="47" y="9"/>
                      <a:pt x="44" y="9"/>
                    </a:cubicBezTo>
                    <a:close/>
                    <a:moveTo>
                      <a:pt x="38" y="66"/>
                    </a:moveTo>
                    <a:cubicBezTo>
                      <a:pt x="10" y="66"/>
                      <a:pt x="10" y="66"/>
                      <a:pt x="10" y="66"/>
                    </a:cubicBezTo>
                    <a:cubicBezTo>
                      <a:pt x="10" y="19"/>
                      <a:pt x="10" y="19"/>
                      <a:pt x="10" y="19"/>
                    </a:cubicBezTo>
                    <a:cubicBezTo>
                      <a:pt x="38" y="19"/>
                      <a:pt x="38" y="19"/>
                      <a:pt x="38" y="19"/>
                    </a:cubicBezTo>
                    <a:lnTo>
                      <a:pt x="38" y="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02" name="Freeform 6"/>
              <p:cNvSpPr>
                <a:spLocks noEditPoints="1"/>
              </p:cNvSpPr>
              <p:nvPr/>
            </p:nvSpPr>
            <p:spPr bwMode="auto">
              <a:xfrm>
                <a:off x="8178351" y="650953"/>
                <a:ext cx="306388" cy="485775"/>
              </a:xfrm>
              <a:custGeom>
                <a:avLst/>
                <a:gdLst>
                  <a:gd name="T0" fmla="*/ 44 w 48"/>
                  <a:gd name="T1" fmla="*/ 9 h 76"/>
                  <a:gd name="T2" fmla="*/ 34 w 48"/>
                  <a:gd name="T3" fmla="*/ 9 h 76"/>
                  <a:gd name="T4" fmla="*/ 34 w 48"/>
                  <a:gd name="T5" fmla="*/ 3 h 76"/>
                  <a:gd name="T6" fmla="*/ 30 w 48"/>
                  <a:gd name="T7" fmla="*/ 0 h 76"/>
                  <a:gd name="T8" fmla="*/ 18 w 48"/>
                  <a:gd name="T9" fmla="*/ 0 h 76"/>
                  <a:gd name="T10" fmla="*/ 14 w 48"/>
                  <a:gd name="T11" fmla="*/ 3 h 76"/>
                  <a:gd name="T12" fmla="*/ 14 w 48"/>
                  <a:gd name="T13" fmla="*/ 9 h 76"/>
                  <a:gd name="T14" fmla="*/ 4 w 48"/>
                  <a:gd name="T15" fmla="*/ 9 h 76"/>
                  <a:gd name="T16" fmla="*/ 0 w 48"/>
                  <a:gd name="T17" fmla="*/ 13 h 76"/>
                  <a:gd name="T18" fmla="*/ 0 w 48"/>
                  <a:gd name="T19" fmla="*/ 72 h 76"/>
                  <a:gd name="T20" fmla="*/ 1 w 48"/>
                  <a:gd name="T21" fmla="*/ 75 h 76"/>
                  <a:gd name="T22" fmla="*/ 4 w 48"/>
                  <a:gd name="T23" fmla="*/ 76 h 76"/>
                  <a:gd name="T24" fmla="*/ 44 w 48"/>
                  <a:gd name="T25" fmla="*/ 76 h 76"/>
                  <a:gd name="T26" fmla="*/ 48 w 48"/>
                  <a:gd name="T27" fmla="*/ 72 h 76"/>
                  <a:gd name="T28" fmla="*/ 48 w 48"/>
                  <a:gd name="T29" fmla="*/ 13 h 76"/>
                  <a:gd name="T30" fmla="*/ 44 w 48"/>
                  <a:gd name="T31" fmla="*/ 9 h 76"/>
                  <a:gd name="T32" fmla="*/ 38 w 48"/>
                  <a:gd name="T33" fmla="*/ 66 h 76"/>
                  <a:gd name="T34" fmla="*/ 10 w 48"/>
                  <a:gd name="T35" fmla="*/ 66 h 76"/>
                  <a:gd name="T36" fmla="*/ 10 w 48"/>
                  <a:gd name="T37" fmla="*/ 19 h 76"/>
                  <a:gd name="T38" fmla="*/ 38 w 48"/>
                  <a:gd name="T39" fmla="*/ 19 h 76"/>
                  <a:gd name="T40" fmla="*/ 38 w 48"/>
                  <a:gd name="T41" fmla="*/ 6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76">
                    <a:moveTo>
                      <a:pt x="44" y="9"/>
                    </a:moveTo>
                    <a:cubicBezTo>
                      <a:pt x="41" y="9"/>
                      <a:pt x="37" y="9"/>
                      <a:pt x="34" y="9"/>
                    </a:cubicBezTo>
                    <a:cubicBezTo>
                      <a:pt x="34" y="7"/>
                      <a:pt x="34" y="5"/>
                      <a:pt x="34" y="3"/>
                    </a:cubicBezTo>
                    <a:cubicBezTo>
                      <a:pt x="34" y="1"/>
                      <a:pt x="33" y="0"/>
                      <a:pt x="30" y="0"/>
                    </a:cubicBezTo>
                    <a:cubicBezTo>
                      <a:pt x="26" y="0"/>
                      <a:pt x="22" y="0"/>
                      <a:pt x="18" y="0"/>
                    </a:cubicBezTo>
                    <a:cubicBezTo>
                      <a:pt x="16" y="0"/>
                      <a:pt x="14" y="1"/>
                      <a:pt x="14" y="3"/>
                    </a:cubicBezTo>
                    <a:cubicBezTo>
                      <a:pt x="14" y="5"/>
                      <a:pt x="14" y="7"/>
                      <a:pt x="14" y="9"/>
                    </a:cubicBezTo>
                    <a:cubicBezTo>
                      <a:pt x="11" y="9"/>
                      <a:pt x="7" y="9"/>
                      <a:pt x="4" y="9"/>
                    </a:cubicBezTo>
                    <a:cubicBezTo>
                      <a:pt x="1" y="9"/>
                      <a:pt x="0" y="10"/>
                      <a:pt x="0" y="13"/>
                    </a:cubicBezTo>
                    <a:cubicBezTo>
                      <a:pt x="0" y="33"/>
                      <a:pt x="0" y="52"/>
                      <a:pt x="0" y="72"/>
                    </a:cubicBezTo>
                    <a:cubicBezTo>
                      <a:pt x="0" y="73"/>
                      <a:pt x="0" y="74"/>
                      <a:pt x="1" y="75"/>
                    </a:cubicBezTo>
                    <a:cubicBezTo>
                      <a:pt x="2" y="76"/>
                      <a:pt x="3" y="76"/>
                      <a:pt x="4" y="76"/>
                    </a:cubicBezTo>
                    <a:cubicBezTo>
                      <a:pt x="17" y="76"/>
                      <a:pt x="31" y="76"/>
                      <a:pt x="44" y="76"/>
                    </a:cubicBezTo>
                    <a:cubicBezTo>
                      <a:pt x="47" y="76"/>
                      <a:pt x="48" y="75"/>
                      <a:pt x="48" y="72"/>
                    </a:cubicBezTo>
                    <a:cubicBezTo>
                      <a:pt x="48" y="52"/>
                      <a:pt x="48" y="33"/>
                      <a:pt x="48" y="13"/>
                    </a:cubicBezTo>
                    <a:cubicBezTo>
                      <a:pt x="48" y="10"/>
                      <a:pt x="47" y="9"/>
                      <a:pt x="44" y="9"/>
                    </a:cubicBezTo>
                    <a:close/>
                    <a:moveTo>
                      <a:pt x="38" y="66"/>
                    </a:moveTo>
                    <a:cubicBezTo>
                      <a:pt x="10" y="66"/>
                      <a:pt x="10" y="66"/>
                      <a:pt x="10" y="66"/>
                    </a:cubicBezTo>
                    <a:cubicBezTo>
                      <a:pt x="10" y="19"/>
                      <a:pt x="10" y="19"/>
                      <a:pt x="10" y="19"/>
                    </a:cubicBezTo>
                    <a:cubicBezTo>
                      <a:pt x="38" y="19"/>
                      <a:pt x="38" y="19"/>
                      <a:pt x="38" y="19"/>
                    </a:cubicBezTo>
                    <a:lnTo>
                      <a:pt x="38" y="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03" name="Rectangle 7"/>
              <p:cNvSpPr>
                <a:spLocks noChangeArrowheads="1"/>
              </p:cNvSpPr>
              <p:nvPr/>
            </p:nvSpPr>
            <p:spPr bwMode="auto">
              <a:xfrm>
                <a:off x="8267251" y="982741"/>
                <a:ext cx="1285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04" name="Rectangle 8"/>
              <p:cNvSpPr>
                <a:spLocks noChangeArrowheads="1"/>
              </p:cNvSpPr>
              <p:nvPr/>
            </p:nvSpPr>
            <p:spPr bwMode="auto">
              <a:xfrm>
                <a:off x="8267251" y="893841"/>
                <a:ext cx="128588"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05" name="Rectangle 9"/>
              <p:cNvSpPr>
                <a:spLocks noChangeArrowheads="1"/>
              </p:cNvSpPr>
              <p:nvPr/>
            </p:nvSpPr>
            <p:spPr bwMode="auto">
              <a:xfrm>
                <a:off x="8267251" y="798591"/>
                <a:ext cx="1285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solidFill>
                    <a:prstClr val="black"/>
                  </a:solidFill>
                </a:endParaRPr>
              </a:p>
            </p:txBody>
          </p:sp>
        </p:grpSp>
        <p:sp>
          <p:nvSpPr>
            <p:cNvPr id="81" name="Freeform 10"/>
            <p:cNvSpPr/>
            <p:nvPr/>
          </p:nvSpPr>
          <p:spPr bwMode="auto">
            <a:xfrm>
              <a:off x="9661076" y="650953"/>
              <a:ext cx="203200" cy="473075"/>
            </a:xfrm>
            <a:custGeom>
              <a:avLst/>
              <a:gdLst>
                <a:gd name="T0" fmla="*/ 14 w 32"/>
                <a:gd name="T1" fmla="*/ 0 h 74"/>
                <a:gd name="T2" fmla="*/ 11 w 32"/>
                <a:gd name="T3" fmla="*/ 3 h 74"/>
                <a:gd name="T4" fmla="*/ 11 w 32"/>
                <a:gd name="T5" fmla="*/ 21 h 74"/>
                <a:gd name="T6" fmla="*/ 0 w 32"/>
                <a:gd name="T7" fmla="*/ 21 h 74"/>
                <a:gd name="T8" fmla="*/ 0 w 32"/>
                <a:gd name="T9" fmla="*/ 28 h 74"/>
                <a:gd name="T10" fmla="*/ 4 w 32"/>
                <a:gd name="T11" fmla="*/ 31 h 74"/>
                <a:gd name="T12" fmla="*/ 11 w 32"/>
                <a:gd name="T13" fmla="*/ 31 h 74"/>
                <a:gd name="T14" fmla="*/ 11 w 32"/>
                <a:gd name="T15" fmla="*/ 42 h 74"/>
                <a:gd name="T16" fmla="*/ 4 w 32"/>
                <a:gd name="T17" fmla="*/ 42 h 74"/>
                <a:gd name="T18" fmla="*/ 0 w 32"/>
                <a:gd name="T19" fmla="*/ 45 h 74"/>
                <a:gd name="T20" fmla="*/ 0 w 32"/>
                <a:gd name="T21" fmla="*/ 53 h 74"/>
                <a:gd name="T22" fmla="*/ 11 w 32"/>
                <a:gd name="T23" fmla="*/ 53 h 74"/>
                <a:gd name="T24" fmla="*/ 11 w 32"/>
                <a:gd name="T25" fmla="*/ 70 h 74"/>
                <a:gd name="T26" fmla="*/ 14 w 32"/>
                <a:gd name="T27" fmla="*/ 74 h 74"/>
                <a:gd name="T28" fmla="*/ 18 w 32"/>
                <a:gd name="T29" fmla="*/ 74 h 74"/>
                <a:gd name="T30" fmla="*/ 21 w 32"/>
                <a:gd name="T31" fmla="*/ 70 h 74"/>
                <a:gd name="T32" fmla="*/ 21 w 32"/>
                <a:gd name="T33" fmla="*/ 63 h 74"/>
                <a:gd name="T34" fmla="*/ 28 w 32"/>
                <a:gd name="T35" fmla="*/ 63 h 74"/>
                <a:gd name="T36" fmla="*/ 32 w 32"/>
                <a:gd name="T37" fmla="*/ 60 h 74"/>
                <a:gd name="T38" fmla="*/ 32 w 32"/>
                <a:gd name="T39" fmla="*/ 53 h 74"/>
                <a:gd name="T40" fmla="*/ 21 w 32"/>
                <a:gd name="T41" fmla="*/ 53 h 74"/>
                <a:gd name="T42" fmla="*/ 21 w 32"/>
                <a:gd name="T43" fmla="*/ 42 h 74"/>
                <a:gd name="T44" fmla="*/ 32 w 32"/>
                <a:gd name="T45" fmla="*/ 42 h 74"/>
                <a:gd name="T46" fmla="*/ 32 w 32"/>
                <a:gd name="T47" fmla="*/ 31 h 74"/>
                <a:gd name="T48" fmla="*/ 21 w 32"/>
                <a:gd name="T49" fmla="*/ 31 h 74"/>
                <a:gd name="T50" fmla="*/ 21 w 32"/>
                <a:gd name="T51" fmla="*/ 21 h 74"/>
                <a:gd name="T52" fmla="*/ 32 w 32"/>
                <a:gd name="T53" fmla="*/ 21 h 74"/>
                <a:gd name="T54" fmla="*/ 32 w 32"/>
                <a:gd name="T55" fmla="*/ 14 h 74"/>
                <a:gd name="T56" fmla="*/ 28 w 32"/>
                <a:gd name="T57" fmla="*/ 10 h 74"/>
                <a:gd name="T58" fmla="*/ 21 w 32"/>
                <a:gd name="T59" fmla="*/ 10 h 74"/>
                <a:gd name="T60" fmla="*/ 21 w 32"/>
                <a:gd name="T61" fmla="*/ 3 h 74"/>
                <a:gd name="T62" fmla="*/ 18 w 32"/>
                <a:gd name="T63" fmla="*/ 0 h 74"/>
                <a:gd name="T64" fmla="*/ 14 w 32"/>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74">
                  <a:moveTo>
                    <a:pt x="14" y="0"/>
                  </a:moveTo>
                  <a:cubicBezTo>
                    <a:pt x="12" y="0"/>
                    <a:pt x="11" y="1"/>
                    <a:pt x="11" y="3"/>
                  </a:cubicBezTo>
                  <a:cubicBezTo>
                    <a:pt x="11" y="9"/>
                    <a:pt x="11" y="15"/>
                    <a:pt x="11" y="21"/>
                  </a:cubicBezTo>
                  <a:cubicBezTo>
                    <a:pt x="7" y="21"/>
                    <a:pt x="4" y="21"/>
                    <a:pt x="0" y="21"/>
                  </a:cubicBezTo>
                  <a:cubicBezTo>
                    <a:pt x="0" y="23"/>
                    <a:pt x="0" y="25"/>
                    <a:pt x="0" y="28"/>
                  </a:cubicBezTo>
                  <a:cubicBezTo>
                    <a:pt x="0" y="30"/>
                    <a:pt x="1" y="31"/>
                    <a:pt x="4" y="31"/>
                  </a:cubicBezTo>
                  <a:cubicBezTo>
                    <a:pt x="6" y="31"/>
                    <a:pt x="8" y="31"/>
                    <a:pt x="11" y="31"/>
                  </a:cubicBezTo>
                  <a:cubicBezTo>
                    <a:pt x="11" y="35"/>
                    <a:pt x="11" y="38"/>
                    <a:pt x="11" y="42"/>
                  </a:cubicBezTo>
                  <a:cubicBezTo>
                    <a:pt x="8" y="42"/>
                    <a:pt x="6" y="42"/>
                    <a:pt x="4" y="42"/>
                  </a:cubicBezTo>
                  <a:cubicBezTo>
                    <a:pt x="1" y="42"/>
                    <a:pt x="0" y="43"/>
                    <a:pt x="0" y="45"/>
                  </a:cubicBezTo>
                  <a:cubicBezTo>
                    <a:pt x="0" y="48"/>
                    <a:pt x="0" y="50"/>
                    <a:pt x="0" y="53"/>
                  </a:cubicBezTo>
                  <a:cubicBezTo>
                    <a:pt x="4" y="53"/>
                    <a:pt x="7" y="53"/>
                    <a:pt x="11" y="53"/>
                  </a:cubicBezTo>
                  <a:cubicBezTo>
                    <a:pt x="11" y="58"/>
                    <a:pt x="11" y="64"/>
                    <a:pt x="11" y="70"/>
                  </a:cubicBezTo>
                  <a:cubicBezTo>
                    <a:pt x="11" y="73"/>
                    <a:pt x="12" y="74"/>
                    <a:pt x="14" y="74"/>
                  </a:cubicBezTo>
                  <a:cubicBezTo>
                    <a:pt x="15" y="74"/>
                    <a:pt x="17" y="74"/>
                    <a:pt x="18" y="74"/>
                  </a:cubicBezTo>
                  <a:cubicBezTo>
                    <a:pt x="20" y="74"/>
                    <a:pt x="21" y="73"/>
                    <a:pt x="21" y="70"/>
                  </a:cubicBezTo>
                  <a:cubicBezTo>
                    <a:pt x="21" y="68"/>
                    <a:pt x="21" y="66"/>
                    <a:pt x="21" y="63"/>
                  </a:cubicBezTo>
                  <a:cubicBezTo>
                    <a:pt x="24" y="63"/>
                    <a:pt x="26" y="63"/>
                    <a:pt x="28" y="63"/>
                  </a:cubicBezTo>
                  <a:cubicBezTo>
                    <a:pt x="31" y="63"/>
                    <a:pt x="32" y="62"/>
                    <a:pt x="32" y="60"/>
                  </a:cubicBezTo>
                  <a:cubicBezTo>
                    <a:pt x="32" y="57"/>
                    <a:pt x="32" y="55"/>
                    <a:pt x="32" y="53"/>
                  </a:cubicBezTo>
                  <a:cubicBezTo>
                    <a:pt x="28" y="53"/>
                    <a:pt x="25" y="53"/>
                    <a:pt x="21" y="53"/>
                  </a:cubicBezTo>
                  <a:cubicBezTo>
                    <a:pt x="21" y="49"/>
                    <a:pt x="21" y="45"/>
                    <a:pt x="21" y="42"/>
                  </a:cubicBezTo>
                  <a:cubicBezTo>
                    <a:pt x="25" y="42"/>
                    <a:pt x="28" y="42"/>
                    <a:pt x="32" y="42"/>
                  </a:cubicBezTo>
                  <a:cubicBezTo>
                    <a:pt x="32" y="38"/>
                    <a:pt x="32" y="35"/>
                    <a:pt x="32" y="31"/>
                  </a:cubicBezTo>
                  <a:cubicBezTo>
                    <a:pt x="28" y="31"/>
                    <a:pt x="25" y="31"/>
                    <a:pt x="21" y="31"/>
                  </a:cubicBezTo>
                  <a:cubicBezTo>
                    <a:pt x="21" y="28"/>
                    <a:pt x="21" y="24"/>
                    <a:pt x="21" y="21"/>
                  </a:cubicBezTo>
                  <a:cubicBezTo>
                    <a:pt x="25" y="21"/>
                    <a:pt x="28" y="21"/>
                    <a:pt x="32" y="21"/>
                  </a:cubicBezTo>
                  <a:cubicBezTo>
                    <a:pt x="32" y="18"/>
                    <a:pt x="32" y="16"/>
                    <a:pt x="32" y="14"/>
                  </a:cubicBezTo>
                  <a:cubicBezTo>
                    <a:pt x="32" y="11"/>
                    <a:pt x="31" y="10"/>
                    <a:pt x="28" y="10"/>
                  </a:cubicBezTo>
                  <a:cubicBezTo>
                    <a:pt x="26" y="10"/>
                    <a:pt x="24" y="10"/>
                    <a:pt x="21" y="10"/>
                  </a:cubicBezTo>
                  <a:cubicBezTo>
                    <a:pt x="21" y="8"/>
                    <a:pt x="21" y="5"/>
                    <a:pt x="21" y="3"/>
                  </a:cubicBezTo>
                  <a:cubicBezTo>
                    <a:pt x="21" y="1"/>
                    <a:pt x="20" y="0"/>
                    <a:pt x="18" y="0"/>
                  </a:cubicBezTo>
                  <a:cubicBezTo>
                    <a:pt x="17" y="0"/>
                    <a:pt x="15" y="0"/>
                    <a:pt x="1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82" name="Freeform 11"/>
            <p:cNvSpPr/>
            <p:nvPr/>
          </p:nvSpPr>
          <p:spPr bwMode="auto">
            <a:xfrm>
              <a:off x="9864276" y="785891"/>
              <a:ext cx="71438" cy="63500"/>
            </a:xfrm>
            <a:custGeom>
              <a:avLst/>
              <a:gdLst>
                <a:gd name="T0" fmla="*/ 11 w 11"/>
                <a:gd name="T1" fmla="*/ 3 h 10"/>
                <a:gd name="T2" fmla="*/ 7 w 11"/>
                <a:gd name="T3" fmla="*/ 0 h 10"/>
                <a:gd name="T4" fmla="*/ 0 w 11"/>
                <a:gd name="T5" fmla="*/ 0 h 10"/>
                <a:gd name="T6" fmla="*/ 0 w 11"/>
                <a:gd name="T7" fmla="*/ 10 h 10"/>
                <a:gd name="T8" fmla="*/ 7 w 11"/>
                <a:gd name="T9" fmla="*/ 10 h 10"/>
                <a:gd name="T10" fmla="*/ 11 w 11"/>
                <a:gd name="T11" fmla="*/ 7 h 10"/>
                <a:gd name="T12" fmla="*/ 11 w 11"/>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1" y="3"/>
                  </a:moveTo>
                  <a:cubicBezTo>
                    <a:pt x="11" y="1"/>
                    <a:pt x="9" y="0"/>
                    <a:pt x="7" y="0"/>
                  </a:cubicBezTo>
                  <a:cubicBezTo>
                    <a:pt x="5" y="0"/>
                    <a:pt x="2" y="0"/>
                    <a:pt x="0" y="0"/>
                  </a:cubicBezTo>
                  <a:cubicBezTo>
                    <a:pt x="0" y="3"/>
                    <a:pt x="0" y="7"/>
                    <a:pt x="0" y="10"/>
                  </a:cubicBezTo>
                  <a:cubicBezTo>
                    <a:pt x="2" y="10"/>
                    <a:pt x="5" y="10"/>
                    <a:pt x="7" y="10"/>
                  </a:cubicBezTo>
                  <a:cubicBezTo>
                    <a:pt x="9" y="10"/>
                    <a:pt x="11" y="9"/>
                    <a:pt x="11" y="7"/>
                  </a:cubicBezTo>
                  <a:cubicBezTo>
                    <a:pt x="11" y="6"/>
                    <a:pt x="11" y="4"/>
                    <a:pt x="1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83" name="Freeform 12"/>
            <p:cNvSpPr/>
            <p:nvPr/>
          </p:nvSpPr>
          <p:spPr bwMode="auto">
            <a:xfrm>
              <a:off x="9864276" y="919241"/>
              <a:ext cx="71438" cy="69850"/>
            </a:xfrm>
            <a:custGeom>
              <a:avLst/>
              <a:gdLst>
                <a:gd name="T0" fmla="*/ 11 w 11"/>
                <a:gd name="T1" fmla="*/ 3 h 11"/>
                <a:gd name="T2" fmla="*/ 7 w 11"/>
                <a:gd name="T3" fmla="*/ 0 h 11"/>
                <a:gd name="T4" fmla="*/ 0 w 11"/>
                <a:gd name="T5" fmla="*/ 0 h 11"/>
                <a:gd name="T6" fmla="*/ 0 w 11"/>
                <a:gd name="T7" fmla="*/ 11 h 11"/>
                <a:gd name="T8" fmla="*/ 7 w 11"/>
                <a:gd name="T9" fmla="*/ 11 h 11"/>
                <a:gd name="T10" fmla="*/ 11 w 11"/>
                <a:gd name="T11" fmla="*/ 7 h 11"/>
                <a:gd name="T12" fmla="*/ 11 w 11"/>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11" y="3"/>
                  </a:moveTo>
                  <a:cubicBezTo>
                    <a:pt x="11" y="1"/>
                    <a:pt x="9" y="0"/>
                    <a:pt x="7" y="0"/>
                  </a:cubicBezTo>
                  <a:cubicBezTo>
                    <a:pt x="5" y="0"/>
                    <a:pt x="2" y="0"/>
                    <a:pt x="0" y="0"/>
                  </a:cubicBezTo>
                  <a:cubicBezTo>
                    <a:pt x="0" y="3"/>
                    <a:pt x="0" y="7"/>
                    <a:pt x="0" y="11"/>
                  </a:cubicBezTo>
                  <a:cubicBezTo>
                    <a:pt x="2" y="11"/>
                    <a:pt x="5" y="11"/>
                    <a:pt x="7" y="11"/>
                  </a:cubicBezTo>
                  <a:cubicBezTo>
                    <a:pt x="9" y="11"/>
                    <a:pt x="11" y="10"/>
                    <a:pt x="11" y="7"/>
                  </a:cubicBezTo>
                  <a:cubicBezTo>
                    <a:pt x="11" y="6"/>
                    <a:pt x="11" y="5"/>
                    <a:pt x="1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84" name="Freeform 13"/>
            <p:cNvSpPr/>
            <p:nvPr/>
          </p:nvSpPr>
          <p:spPr bwMode="auto">
            <a:xfrm>
              <a:off x="9595989" y="989091"/>
              <a:ext cx="65088" cy="63500"/>
            </a:xfrm>
            <a:custGeom>
              <a:avLst/>
              <a:gdLst>
                <a:gd name="T0" fmla="*/ 10 w 10"/>
                <a:gd name="T1" fmla="*/ 7 h 10"/>
                <a:gd name="T2" fmla="*/ 7 w 10"/>
                <a:gd name="T3" fmla="*/ 10 h 10"/>
                <a:gd name="T4" fmla="*/ 3 w 10"/>
                <a:gd name="T5" fmla="*/ 10 h 10"/>
                <a:gd name="T6" fmla="*/ 0 w 10"/>
                <a:gd name="T7" fmla="*/ 7 h 10"/>
                <a:gd name="T8" fmla="*/ 0 w 10"/>
                <a:gd name="T9" fmla="*/ 3 h 10"/>
                <a:gd name="T10" fmla="*/ 3 w 10"/>
                <a:gd name="T11" fmla="*/ 0 h 10"/>
                <a:gd name="T12" fmla="*/ 10 w 10"/>
                <a:gd name="T13" fmla="*/ 0 h 10"/>
                <a:gd name="T14" fmla="*/ 10 w 10"/>
                <a:gd name="T15" fmla="*/ 7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0">
                  <a:moveTo>
                    <a:pt x="10" y="7"/>
                  </a:moveTo>
                  <a:cubicBezTo>
                    <a:pt x="10" y="9"/>
                    <a:pt x="9" y="10"/>
                    <a:pt x="7" y="10"/>
                  </a:cubicBezTo>
                  <a:cubicBezTo>
                    <a:pt x="5" y="10"/>
                    <a:pt x="4" y="10"/>
                    <a:pt x="3" y="10"/>
                  </a:cubicBezTo>
                  <a:cubicBezTo>
                    <a:pt x="1" y="10"/>
                    <a:pt x="0" y="9"/>
                    <a:pt x="0" y="7"/>
                  </a:cubicBezTo>
                  <a:cubicBezTo>
                    <a:pt x="0" y="5"/>
                    <a:pt x="0" y="4"/>
                    <a:pt x="0" y="3"/>
                  </a:cubicBezTo>
                  <a:cubicBezTo>
                    <a:pt x="0" y="1"/>
                    <a:pt x="1" y="0"/>
                    <a:pt x="3" y="0"/>
                  </a:cubicBezTo>
                  <a:cubicBezTo>
                    <a:pt x="5" y="0"/>
                    <a:pt x="8" y="0"/>
                    <a:pt x="10" y="0"/>
                  </a:cubicBezTo>
                  <a:cubicBezTo>
                    <a:pt x="10" y="2"/>
                    <a:pt x="10" y="4"/>
                    <a:pt x="1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85" name="Freeform 14"/>
            <p:cNvSpPr/>
            <p:nvPr/>
          </p:nvSpPr>
          <p:spPr bwMode="auto">
            <a:xfrm>
              <a:off x="9595989" y="714453"/>
              <a:ext cx="65088" cy="71438"/>
            </a:xfrm>
            <a:custGeom>
              <a:avLst/>
              <a:gdLst>
                <a:gd name="T0" fmla="*/ 3 w 10"/>
                <a:gd name="T1" fmla="*/ 11 h 11"/>
                <a:gd name="T2" fmla="*/ 0 w 10"/>
                <a:gd name="T3" fmla="*/ 7 h 11"/>
                <a:gd name="T4" fmla="*/ 0 w 10"/>
                <a:gd name="T5" fmla="*/ 4 h 11"/>
                <a:gd name="T6" fmla="*/ 3 w 10"/>
                <a:gd name="T7" fmla="*/ 0 h 11"/>
                <a:gd name="T8" fmla="*/ 7 w 10"/>
                <a:gd name="T9" fmla="*/ 0 h 11"/>
                <a:gd name="T10" fmla="*/ 10 w 10"/>
                <a:gd name="T11" fmla="*/ 4 h 11"/>
                <a:gd name="T12" fmla="*/ 10 w 10"/>
                <a:gd name="T13" fmla="*/ 11 h 11"/>
                <a:gd name="T14" fmla="*/ 3 w 10"/>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1">
                  <a:moveTo>
                    <a:pt x="3" y="11"/>
                  </a:moveTo>
                  <a:cubicBezTo>
                    <a:pt x="1" y="11"/>
                    <a:pt x="0" y="10"/>
                    <a:pt x="0" y="7"/>
                  </a:cubicBezTo>
                  <a:cubicBezTo>
                    <a:pt x="0" y="6"/>
                    <a:pt x="0" y="5"/>
                    <a:pt x="0" y="4"/>
                  </a:cubicBezTo>
                  <a:cubicBezTo>
                    <a:pt x="0" y="1"/>
                    <a:pt x="1" y="0"/>
                    <a:pt x="3" y="0"/>
                  </a:cubicBezTo>
                  <a:cubicBezTo>
                    <a:pt x="4" y="0"/>
                    <a:pt x="5" y="0"/>
                    <a:pt x="7" y="0"/>
                  </a:cubicBezTo>
                  <a:cubicBezTo>
                    <a:pt x="9" y="0"/>
                    <a:pt x="10" y="1"/>
                    <a:pt x="10" y="4"/>
                  </a:cubicBezTo>
                  <a:cubicBezTo>
                    <a:pt x="10" y="6"/>
                    <a:pt x="10" y="8"/>
                    <a:pt x="10" y="11"/>
                  </a:cubicBezTo>
                  <a:cubicBezTo>
                    <a:pt x="8" y="11"/>
                    <a:pt x="5" y="11"/>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86" name="Freeform 15"/>
            <p:cNvSpPr/>
            <p:nvPr/>
          </p:nvSpPr>
          <p:spPr bwMode="auto">
            <a:xfrm>
              <a:off x="11321601" y="1058941"/>
              <a:ext cx="133350" cy="71438"/>
            </a:xfrm>
            <a:custGeom>
              <a:avLst/>
              <a:gdLst>
                <a:gd name="T0" fmla="*/ 21 w 21"/>
                <a:gd name="T1" fmla="*/ 0 h 11"/>
                <a:gd name="T2" fmla="*/ 21 w 21"/>
                <a:gd name="T3" fmla="*/ 8 h 11"/>
                <a:gd name="T4" fmla="*/ 18 w 21"/>
                <a:gd name="T5" fmla="*/ 11 h 11"/>
                <a:gd name="T6" fmla="*/ 3 w 21"/>
                <a:gd name="T7" fmla="*/ 11 h 11"/>
                <a:gd name="T8" fmla="*/ 0 w 21"/>
                <a:gd name="T9" fmla="*/ 8 h 11"/>
                <a:gd name="T10" fmla="*/ 0 w 21"/>
                <a:gd name="T11" fmla="*/ 0 h 11"/>
                <a:gd name="T12" fmla="*/ 21 w 21"/>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1" h="11">
                  <a:moveTo>
                    <a:pt x="21" y="0"/>
                  </a:moveTo>
                  <a:cubicBezTo>
                    <a:pt x="21" y="3"/>
                    <a:pt x="21" y="5"/>
                    <a:pt x="21" y="8"/>
                  </a:cubicBezTo>
                  <a:cubicBezTo>
                    <a:pt x="21" y="10"/>
                    <a:pt x="20" y="11"/>
                    <a:pt x="18" y="11"/>
                  </a:cubicBezTo>
                  <a:cubicBezTo>
                    <a:pt x="13" y="11"/>
                    <a:pt x="8" y="11"/>
                    <a:pt x="3" y="11"/>
                  </a:cubicBezTo>
                  <a:cubicBezTo>
                    <a:pt x="1" y="11"/>
                    <a:pt x="0" y="10"/>
                    <a:pt x="0" y="8"/>
                  </a:cubicBezTo>
                  <a:cubicBezTo>
                    <a:pt x="0" y="5"/>
                    <a:pt x="0" y="3"/>
                    <a:pt x="0" y="0"/>
                  </a:cubicBezTo>
                  <a:cubicBezTo>
                    <a:pt x="7" y="0"/>
                    <a:pt x="14"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87" name="Freeform 16"/>
            <p:cNvSpPr/>
            <p:nvPr/>
          </p:nvSpPr>
          <p:spPr bwMode="auto">
            <a:xfrm>
              <a:off x="11110464" y="650953"/>
              <a:ext cx="141288" cy="63500"/>
            </a:xfrm>
            <a:custGeom>
              <a:avLst/>
              <a:gdLst>
                <a:gd name="T0" fmla="*/ 0 w 22"/>
                <a:gd name="T1" fmla="*/ 10 h 10"/>
                <a:gd name="T2" fmla="*/ 0 w 22"/>
                <a:gd name="T3" fmla="*/ 3 h 10"/>
                <a:gd name="T4" fmla="*/ 4 w 22"/>
                <a:gd name="T5" fmla="*/ 0 h 10"/>
                <a:gd name="T6" fmla="*/ 18 w 22"/>
                <a:gd name="T7" fmla="*/ 0 h 10"/>
                <a:gd name="T8" fmla="*/ 22 w 22"/>
                <a:gd name="T9" fmla="*/ 3 h 10"/>
                <a:gd name="T10" fmla="*/ 22 w 22"/>
                <a:gd name="T11" fmla="*/ 10 h 10"/>
                <a:gd name="T12" fmla="*/ 0 w 22"/>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22" h="10">
                  <a:moveTo>
                    <a:pt x="0" y="10"/>
                  </a:moveTo>
                  <a:cubicBezTo>
                    <a:pt x="0" y="8"/>
                    <a:pt x="0" y="6"/>
                    <a:pt x="0" y="3"/>
                  </a:cubicBezTo>
                  <a:cubicBezTo>
                    <a:pt x="0" y="1"/>
                    <a:pt x="2" y="0"/>
                    <a:pt x="4" y="0"/>
                  </a:cubicBezTo>
                  <a:cubicBezTo>
                    <a:pt x="9" y="0"/>
                    <a:pt x="14" y="0"/>
                    <a:pt x="18" y="0"/>
                  </a:cubicBezTo>
                  <a:cubicBezTo>
                    <a:pt x="20" y="0"/>
                    <a:pt x="22" y="1"/>
                    <a:pt x="22" y="3"/>
                  </a:cubicBezTo>
                  <a:cubicBezTo>
                    <a:pt x="22" y="6"/>
                    <a:pt x="22" y="8"/>
                    <a:pt x="22" y="10"/>
                  </a:cubicBezTo>
                  <a:cubicBezTo>
                    <a:pt x="15" y="10"/>
                    <a:pt x="8" y="10"/>
                    <a:pt x="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88" name="Freeform 17"/>
            <p:cNvSpPr/>
            <p:nvPr/>
          </p:nvSpPr>
          <p:spPr bwMode="auto">
            <a:xfrm>
              <a:off x="10977114" y="714453"/>
              <a:ext cx="133350" cy="415925"/>
            </a:xfrm>
            <a:custGeom>
              <a:avLst/>
              <a:gdLst>
                <a:gd name="T0" fmla="*/ 0 w 21"/>
                <a:gd name="T1" fmla="*/ 47 h 65"/>
                <a:gd name="T2" fmla="*/ 0 w 21"/>
                <a:gd name="T3" fmla="*/ 51 h 65"/>
                <a:gd name="T4" fmla="*/ 4 w 21"/>
                <a:gd name="T5" fmla="*/ 54 h 65"/>
                <a:gd name="T6" fmla="*/ 11 w 21"/>
                <a:gd name="T7" fmla="*/ 54 h 65"/>
                <a:gd name="T8" fmla="*/ 11 w 21"/>
                <a:gd name="T9" fmla="*/ 62 h 65"/>
                <a:gd name="T10" fmla="*/ 14 w 21"/>
                <a:gd name="T11" fmla="*/ 65 h 65"/>
                <a:gd name="T12" fmla="*/ 18 w 21"/>
                <a:gd name="T13" fmla="*/ 65 h 65"/>
                <a:gd name="T14" fmla="*/ 21 w 21"/>
                <a:gd name="T15" fmla="*/ 62 h 65"/>
                <a:gd name="T16" fmla="*/ 21 w 21"/>
                <a:gd name="T17" fmla="*/ 0 h 65"/>
                <a:gd name="T18" fmla="*/ 14 w 21"/>
                <a:gd name="T19" fmla="*/ 0 h 65"/>
                <a:gd name="T20" fmla="*/ 11 w 21"/>
                <a:gd name="T21" fmla="*/ 4 h 65"/>
                <a:gd name="T22" fmla="*/ 11 w 21"/>
                <a:gd name="T23" fmla="*/ 44 h 65"/>
                <a:gd name="T24" fmla="*/ 4 w 21"/>
                <a:gd name="T25" fmla="*/ 44 h 65"/>
                <a:gd name="T26" fmla="*/ 0 w 21"/>
                <a:gd name="T27" fmla="*/ 4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65">
                  <a:moveTo>
                    <a:pt x="0" y="47"/>
                  </a:moveTo>
                  <a:cubicBezTo>
                    <a:pt x="0" y="48"/>
                    <a:pt x="0" y="50"/>
                    <a:pt x="0" y="51"/>
                  </a:cubicBezTo>
                  <a:cubicBezTo>
                    <a:pt x="0" y="53"/>
                    <a:pt x="2" y="54"/>
                    <a:pt x="4" y="54"/>
                  </a:cubicBezTo>
                  <a:cubicBezTo>
                    <a:pt x="6" y="54"/>
                    <a:pt x="8" y="54"/>
                    <a:pt x="11" y="54"/>
                  </a:cubicBezTo>
                  <a:cubicBezTo>
                    <a:pt x="11" y="57"/>
                    <a:pt x="11" y="59"/>
                    <a:pt x="11" y="62"/>
                  </a:cubicBezTo>
                  <a:cubicBezTo>
                    <a:pt x="11" y="64"/>
                    <a:pt x="12" y="65"/>
                    <a:pt x="14" y="65"/>
                  </a:cubicBezTo>
                  <a:cubicBezTo>
                    <a:pt x="16" y="65"/>
                    <a:pt x="17" y="65"/>
                    <a:pt x="18" y="65"/>
                  </a:cubicBezTo>
                  <a:cubicBezTo>
                    <a:pt x="20" y="65"/>
                    <a:pt x="21" y="64"/>
                    <a:pt x="21" y="62"/>
                  </a:cubicBezTo>
                  <a:cubicBezTo>
                    <a:pt x="21" y="41"/>
                    <a:pt x="21" y="21"/>
                    <a:pt x="21" y="0"/>
                  </a:cubicBezTo>
                  <a:cubicBezTo>
                    <a:pt x="19" y="0"/>
                    <a:pt x="17" y="0"/>
                    <a:pt x="14" y="0"/>
                  </a:cubicBezTo>
                  <a:cubicBezTo>
                    <a:pt x="12" y="0"/>
                    <a:pt x="11" y="2"/>
                    <a:pt x="11" y="4"/>
                  </a:cubicBezTo>
                  <a:cubicBezTo>
                    <a:pt x="11" y="17"/>
                    <a:pt x="11" y="30"/>
                    <a:pt x="11" y="44"/>
                  </a:cubicBezTo>
                  <a:cubicBezTo>
                    <a:pt x="8" y="44"/>
                    <a:pt x="6" y="44"/>
                    <a:pt x="4" y="44"/>
                  </a:cubicBezTo>
                  <a:cubicBezTo>
                    <a:pt x="2" y="44"/>
                    <a:pt x="0" y="45"/>
                    <a:pt x="0"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89" name="Freeform 18"/>
            <p:cNvSpPr/>
            <p:nvPr/>
          </p:nvSpPr>
          <p:spPr bwMode="auto">
            <a:xfrm>
              <a:off x="11454951" y="650953"/>
              <a:ext cx="141288" cy="407988"/>
            </a:xfrm>
            <a:custGeom>
              <a:avLst/>
              <a:gdLst>
                <a:gd name="T0" fmla="*/ 18 w 22"/>
                <a:gd name="T1" fmla="*/ 21 h 64"/>
                <a:gd name="T2" fmla="*/ 22 w 22"/>
                <a:gd name="T3" fmla="*/ 18 h 64"/>
                <a:gd name="T4" fmla="*/ 22 w 22"/>
                <a:gd name="T5" fmla="*/ 14 h 64"/>
                <a:gd name="T6" fmla="*/ 18 w 22"/>
                <a:gd name="T7" fmla="*/ 10 h 64"/>
                <a:gd name="T8" fmla="*/ 11 w 22"/>
                <a:gd name="T9" fmla="*/ 10 h 64"/>
                <a:gd name="T10" fmla="*/ 11 w 22"/>
                <a:gd name="T11" fmla="*/ 3 h 64"/>
                <a:gd name="T12" fmla="*/ 8 w 22"/>
                <a:gd name="T13" fmla="*/ 0 h 64"/>
                <a:gd name="T14" fmla="*/ 4 w 22"/>
                <a:gd name="T15" fmla="*/ 0 h 64"/>
                <a:gd name="T16" fmla="*/ 0 w 22"/>
                <a:gd name="T17" fmla="*/ 3 h 64"/>
                <a:gd name="T18" fmla="*/ 0 w 22"/>
                <a:gd name="T19" fmla="*/ 64 h 64"/>
                <a:gd name="T20" fmla="*/ 8 w 22"/>
                <a:gd name="T21" fmla="*/ 64 h 64"/>
                <a:gd name="T22" fmla="*/ 11 w 22"/>
                <a:gd name="T23" fmla="*/ 61 h 64"/>
                <a:gd name="T24" fmla="*/ 11 w 22"/>
                <a:gd name="T25" fmla="*/ 21 h 64"/>
                <a:gd name="T26" fmla="*/ 18 w 22"/>
                <a:gd name="T27"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64">
                  <a:moveTo>
                    <a:pt x="18" y="21"/>
                  </a:moveTo>
                  <a:cubicBezTo>
                    <a:pt x="20" y="21"/>
                    <a:pt x="22" y="20"/>
                    <a:pt x="22" y="18"/>
                  </a:cubicBezTo>
                  <a:cubicBezTo>
                    <a:pt x="22" y="16"/>
                    <a:pt x="22" y="15"/>
                    <a:pt x="22" y="14"/>
                  </a:cubicBezTo>
                  <a:cubicBezTo>
                    <a:pt x="22" y="12"/>
                    <a:pt x="20" y="10"/>
                    <a:pt x="18" y="10"/>
                  </a:cubicBezTo>
                  <a:cubicBezTo>
                    <a:pt x="16" y="10"/>
                    <a:pt x="14" y="10"/>
                    <a:pt x="11" y="10"/>
                  </a:cubicBezTo>
                  <a:cubicBezTo>
                    <a:pt x="11" y="8"/>
                    <a:pt x="11" y="6"/>
                    <a:pt x="11" y="3"/>
                  </a:cubicBezTo>
                  <a:cubicBezTo>
                    <a:pt x="11" y="1"/>
                    <a:pt x="10" y="0"/>
                    <a:pt x="8" y="0"/>
                  </a:cubicBezTo>
                  <a:cubicBezTo>
                    <a:pt x="6" y="0"/>
                    <a:pt x="5" y="0"/>
                    <a:pt x="4" y="0"/>
                  </a:cubicBezTo>
                  <a:cubicBezTo>
                    <a:pt x="2" y="0"/>
                    <a:pt x="0" y="1"/>
                    <a:pt x="0" y="3"/>
                  </a:cubicBezTo>
                  <a:cubicBezTo>
                    <a:pt x="0" y="24"/>
                    <a:pt x="0" y="44"/>
                    <a:pt x="0" y="64"/>
                  </a:cubicBezTo>
                  <a:cubicBezTo>
                    <a:pt x="3" y="64"/>
                    <a:pt x="5" y="64"/>
                    <a:pt x="8" y="64"/>
                  </a:cubicBezTo>
                  <a:cubicBezTo>
                    <a:pt x="10" y="64"/>
                    <a:pt x="11" y="63"/>
                    <a:pt x="11" y="61"/>
                  </a:cubicBezTo>
                  <a:cubicBezTo>
                    <a:pt x="11" y="48"/>
                    <a:pt x="11" y="34"/>
                    <a:pt x="11" y="21"/>
                  </a:cubicBezTo>
                  <a:cubicBezTo>
                    <a:pt x="14" y="21"/>
                    <a:pt x="16" y="21"/>
                    <a:pt x="1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90" name="Freeform 19"/>
            <p:cNvSpPr>
              <a:spLocks noEditPoints="1"/>
            </p:cNvSpPr>
            <p:nvPr/>
          </p:nvSpPr>
          <p:spPr bwMode="auto">
            <a:xfrm>
              <a:off x="11180314" y="714453"/>
              <a:ext cx="211138" cy="344488"/>
            </a:xfrm>
            <a:custGeom>
              <a:avLst/>
              <a:gdLst>
                <a:gd name="T0" fmla="*/ 29 w 33"/>
                <a:gd name="T1" fmla="*/ 11 h 54"/>
                <a:gd name="T2" fmla="*/ 22 w 33"/>
                <a:gd name="T3" fmla="*/ 11 h 54"/>
                <a:gd name="T4" fmla="*/ 22 w 33"/>
                <a:gd name="T5" fmla="*/ 4 h 54"/>
                <a:gd name="T6" fmla="*/ 18 w 33"/>
                <a:gd name="T7" fmla="*/ 0 h 54"/>
                <a:gd name="T8" fmla="*/ 11 w 33"/>
                <a:gd name="T9" fmla="*/ 0 h 54"/>
                <a:gd name="T10" fmla="*/ 11 w 33"/>
                <a:gd name="T11" fmla="*/ 11 h 54"/>
                <a:gd name="T12" fmla="*/ 4 w 33"/>
                <a:gd name="T13" fmla="*/ 11 h 54"/>
                <a:gd name="T14" fmla="*/ 0 w 33"/>
                <a:gd name="T15" fmla="*/ 15 h 54"/>
                <a:gd name="T16" fmla="*/ 0 w 33"/>
                <a:gd name="T17" fmla="*/ 40 h 54"/>
                <a:gd name="T18" fmla="*/ 4 w 33"/>
                <a:gd name="T19" fmla="*/ 44 h 54"/>
                <a:gd name="T20" fmla="*/ 11 w 33"/>
                <a:gd name="T21" fmla="*/ 44 h 54"/>
                <a:gd name="T22" fmla="*/ 11 w 33"/>
                <a:gd name="T23" fmla="*/ 51 h 54"/>
                <a:gd name="T24" fmla="*/ 15 w 33"/>
                <a:gd name="T25" fmla="*/ 54 h 54"/>
                <a:gd name="T26" fmla="*/ 22 w 33"/>
                <a:gd name="T27" fmla="*/ 54 h 54"/>
                <a:gd name="T28" fmla="*/ 22 w 33"/>
                <a:gd name="T29" fmla="*/ 44 h 54"/>
                <a:gd name="T30" fmla="*/ 29 w 33"/>
                <a:gd name="T31" fmla="*/ 44 h 54"/>
                <a:gd name="T32" fmla="*/ 33 w 33"/>
                <a:gd name="T33" fmla="*/ 40 h 54"/>
                <a:gd name="T34" fmla="*/ 33 w 33"/>
                <a:gd name="T35" fmla="*/ 15 h 54"/>
                <a:gd name="T36" fmla="*/ 29 w 33"/>
                <a:gd name="T37" fmla="*/ 11 h 54"/>
                <a:gd name="T38" fmla="*/ 22 w 33"/>
                <a:gd name="T39" fmla="*/ 33 h 54"/>
                <a:gd name="T40" fmla="*/ 11 w 33"/>
                <a:gd name="T41" fmla="*/ 33 h 54"/>
                <a:gd name="T42" fmla="*/ 11 w 33"/>
                <a:gd name="T43" fmla="*/ 22 h 54"/>
                <a:gd name="T44" fmla="*/ 22 w 33"/>
                <a:gd name="T45" fmla="*/ 22 h 54"/>
                <a:gd name="T46" fmla="*/ 22 w 33"/>
                <a:gd name="T47" fmla="*/ 3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 h="54">
                  <a:moveTo>
                    <a:pt x="29" y="11"/>
                  </a:moveTo>
                  <a:cubicBezTo>
                    <a:pt x="27" y="11"/>
                    <a:pt x="24" y="11"/>
                    <a:pt x="22" y="11"/>
                  </a:cubicBezTo>
                  <a:cubicBezTo>
                    <a:pt x="22" y="9"/>
                    <a:pt x="22" y="6"/>
                    <a:pt x="22" y="4"/>
                  </a:cubicBezTo>
                  <a:cubicBezTo>
                    <a:pt x="22" y="2"/>
                    <a:pt x="20" y="0"/>
                    <a:pt x="18" y="0"/>
                  </a:cubicBezTo>
                  <a:cubicBezTo>
                    <a:pt x="16" y="0"/>
                    <a:pt x="13" y="0"/>
                    <a:pt x="11" y="0"/>
                  </a:cubicBezTo>
                  <a:cubicBezTo>
                    <a:pt x="11" y="4"/>
                    <a:pt x="11" y="8"/>
                    <a:pt x="11" y="11"/>
                  </a:cubicBezTo>
                  <a:cubicBezTo>
                    <a:pt x="9" y="11"/>
                    <a:pt x="6" y="11"/>
                    <a:pt x="4" y="11"/>
                  </a:cubicBezTo>
                  <a:cubicBezTo>
                    <a:pt x="2" y="11"/>
                    <a:pt x="0" y="13"/>
                    <a:pt x="0" y="15"/>
                  </a:cubicBezTo>
                  <a:cubicBezTo>
                    <a:pt x="0" y="23"/>
                    <a:pt x="0" y="32"/>
                    <a:pt x="0" y="40"/>
                  </a:cubicBezTo>
                  <a:cubicBezTo>
                    <a:pt x="0" y="42"/>
                    <a:pt x="2" y="44"/>
                    <a:pt x="4" y="44"/>
                  </a:cubicBezTo>
                  <a:cubicBezTo>
                    <a:pt x="6" y="44"/>
                    <a:pt x="9" y="44"/>
                    <a:pt x="11" y="44"/>
                  </a:cubicBezTo>
                  <a:cubicBezTo>
                    <a:pt x="11" y="46"/>
                    <a:pt x="11" y="48"/>
                    <a:pt x="11" y="51"/>
                  </a:cubicBezTo>
                  <a:cubicBezTo>
                    <a:pt x="11" y="53"/>
                    <a:pt x="13" y="54"/>
                    <a:pt x="15" y="54"/>
                  </a:cubicBezTo>
                  <a:cubicBezTo>
                    <a:pt x="17" y="54"/>
                    <a:pt x="19" y="54"/>
                    <a:pt x="22" y="54"/>
                  </a:cubicBezTo>
                  <a:cubicBezTo>
                    <a:pt x="22" y="51"/>
                    <a:pt x="22" y="47"/>
                    <a:pt x="22" y="44"/>
                  </a:cubicBezTo>
                  <a:cubicBezTo>
                    <a:pt x="24" y="44"/>
                    <a:pt x="27" y="44"/>
                    <a:pt x="29" y="44"/>
                  </a:cubicBezTo>
                  <a:cubicBezTo>
                    <a:pt x="31" y="44"/>
                    <a:pt x="33" y="42"/>
                    <a:pt x="33" y="40"/>
                  </a:cubicBezTo>
                  <a:cubicBezTo>
                    <a:pt x="33" y="32"/>
                    <a:pt x="33" y="23"/>
                    <a:pt x="33" y="15"/>
                  </a:cubicBezTo>
                  <a:cubicBezTo>
                    <a:pt x="33" y="13"/>
                    <a:pt x="31" y="11"/>
                    <a:pt x="29" y="11"/>
                  </a:cubicBezTo>
                  <a:close/>
                  <a:moveTo>
                    <a:pt x="22" y="33"/>
                  </a:moveTo>
                  <a:cubicBezTo>
                    <a:pt x="11" y="33"/>
                    <a:pt x="11" y="33"/>
                    <a:pt x="11" y="33"/>
                  </a:cubicBezTo>
                  <a:cubicBezTo>
                    <a:pt x="11" y="22"/>
                    <a:pt x="11" y="22"/>
                    <a:pt x="11" y="22"/>
                  </a:cubicBezTo>
                  <a:cubicBezTo>
                    <a:pt x="22" y="22"/>
                    <a:pt x="22" y="22"/>
                    <a:pt x="22" y="22"/>
                  </a:cubicBezTo>
                  <a:lnTo>
                    <a:pt x="22"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grpSp>
          <p:nvGrpSpPr>
            <p:cNvPr id="91" name="组合 90"/>
            <p:cNvGrpSpPr/>
            <p:nvPr userDrawn="1"/>
          </p:nvGrpSpPr>
          <p:grpSpPr>
            <a:xfrm>
              <a:off x="6682926" y="650953"/>
              <a:ext cx="434975" cy="485775"/>
              <a:chOff x="6682926" y="650953"/>
              <a:chExt cx="434975" cy="485775"/>
            </a:xfrm>
            <a:grpFill/>
          </p:grpSpPr>
          <p:sp>
            <p:nvSpPr>
              <p:cNvPr id="198" name="Rectangle 20"/>
              <p:cNvSpPr>
                <a:spLocks noChangeArrowheads="1"/>
              </p:cNvSpPr>
              <p:nvPr/>
            </p:nvSpPr>
            <p:spPr bwMode="auto">
              <a:xfrm>
                <a:off x="6932164" y="773191"/>
                <a:ext cx="57150"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99" name="Rectangle 21"/>
              <p:cNvSpPr>
                <a:spLocks noChangeArrowheads="1"/>
              </p:cNvSpPr>
              <p:nvPr/>
            </p:nvSpPr>
            <p:spPr bwMode="auto">
              <a:xfrm>
                <a:off x="6811514" y="773191"/>
                <a:ext cx="57150"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00" name="Freeform 22"/>
              <p:cNvSpPr>
                <a:spLocks noEditPoints="1"/>
              </p:cNvSpPr>
              <p:nvPr/>
            </p:nvSpPr>
            <p:spPr bwMode="auto">
              <a:xfrm>
                <a:off x="6682926" y="650953"/>
                <a:ext cx="434975" cy="485775"/>
              </a:xfrm>
              <a:custGeom>
                <a:avLst/>
                <a:gdLst>
                  <a:gd name="T0" fmla="*/ 64 w 68"/>
                  <a:gd name="T1" fmla="*/ 0 h 76"/>
                  <a:gd name="T2" fmla="*/ 4 w 68"/>
                  <a:gd name="T3" fmla="*/ 0 h 76"/>
                  <a:gd name="T4" fmla="*/ 0 w 68"/>
                  <a:gd name="T5" fmla="*/ 3 h 76"/>
                  <a:gd name="T6" fmla="*/ 0 w 68"/>
                  <a:gd name="T7" fmla="*/ 63 h 76"/>
                  <a:gd name="T8" fmla="*/ 4 w 68"/>
                  <a:gd name="T9" fmla="*/ 67 h 76"/>
                  <a:gd name="T10" fmla="*/ 10 w 68"/>
                  <a:gd name="T11" fmla="*/ 67 h 76"/>
                  <a:gd name="T12" fmla="*/ 10 w 68"/>
                  <a:gd name="T13" fmla="*/ 73 h 76"/>
                  <a:gd name="T14" fmla="*/ 13 w 68"/>
                  <a:gd name="T15" fmla="*/ 76 h 76"/>
                  <a:gd name="T16" fmla="*/ 55 w 68"/>
                  <a:gd name="T17" fmla="*/ 76 h 76"/>
                  <a:gd name="T18" fmla="*/ 58 w 68"/>
                  <a:gd name="T19" fmla="*/ 73 h 76"/>
                  <a:gd name="T20" fmla="*/ 58 w 68"/>
                  <a:gd name="T21" fmla="*/ 67 h 76"/>
                  <a:gd name="T22" fmla="*/ 64 w 68"/>
                  <a:gd name="T23" fmla="*/ 67 h 76"/>
                  <a:gd name="T24" fmla="*/ 68 w 68"/>
                  <a:gd name="T25" fmla="*/ 63 h 76"/>
                  <a:gd name="T26" fmla="*/ 68 w 68"/>
                  <a:gd name="T27" fmla="*/ 3 h 76"/>
                  <a:gd name="T28" fmla="*/ 64 w 68"/>
                  <a:gd name="T29" fmla="*/ 0 h 76"/>
                  <a:gd name="T30" fmla="*/ 42 w 68"/>
                  <a:gd name="T31" fmla="*/ 60 h 76"/>
                  <a:gd name="T32" fmla="*/ 41 w 68"/>
                  <a:gd name="T33" fmla="*/ 61 h 76"/>
                  <a:gd name="T34" fmla="*/ 39 w 68"/>
                  <a:gd name="T35" fmla="*/ 61 h 76"/>
                  <a:gd name="T36" fmla="*/ 39 w 68"/>
                  <a:gd name="T37" fmla="*/ 63 h 76"/>
                  <a:gd name="T38" fmla="*/ 38 w 68"/>
                  <a:gd name="T39" fmla="*/ 64 h 76"/>
                  <a:gd name="T40" fmla="*/ 37 w 68"/>
                  <a:gd name="T41" fmla="*/ 64 h 76"/>
                  <a:gd name="T42" fmla="*/ 37 w 68"/>
                  <a:gd name="T43" fmla="*/ 66 h 76"/>
                  <a:gd name="T44" fmla="*/ 36 w 68"/>
                  <a:gd name="T45" fmla="*/ 66 h 76"/>
                  <a:gd name="T46" fmla="*/ 32 w 68"/>
                  <a:gd name="T47" fmla="*/ 66 h 76"/>
                  <a:gd name="T48" fmla="*/ 31 w 68"/>
                  <a:gd name="T49" fmla="*/ 66 h 76"/>
                  <a:gd name="T50" fmla="*/ 31 w 68"/>
                  <a:gd name="T51" fmla="*/ 64 h 76"/>
                  <a:gd name="T52" fmla="*/ 30 w 68"/>
                  <a:gd name="T53" fmla="*/ 64 h 76"/>
                  <a:gd name="T54" fmla="*/ 29 w 68"/>
                  <a:gd name="T55" fmla="*/ 63 h 76"/>
                  <a:gd name="T56" fmla="*/ 29 w 68"/>
                  <a:gd name="T57" fmla="*/ 61 h 76"/>
                  <a:gd name="T58" fmla="*/ 27 w 68"/>
                  <a:gd name="T59" fmla="*/ 61 h 76"/>
                  <a:gd name="T60" fmla="*/ 26 w 68"/>
                  <a:gd name="T61" fmla="*/ 60 h 76"/>
                  <a:gd name="T62" fmla="*/ 26 w 68"/>
                  <a:gd name="T63" fmla="*/ 54 h 76"/>
                  <a:gd name="T64" fmla="*/ 27 w 68"/>
                  <a:gd name="T65" fmla="*/ 53 h 76"/>
                  <a:gd name="T66" fmla="*/ 29 w 68"/>
                  <a:gd name="T67" fmla="*/ 53 h 76"/>
                  <a:gd name="T68" fmla="*/ 39 w 68"/>
                  <a:gd name="T69" fmla="*/ 53 h 76"/>
                  <a:gd name="T70" fmla="*/ 41 w 68"/>
                  <a:gd name="T71" fmla="*/ 53 h 76"/>
                  <a:gd name="T72" fmla="*/ 42 w 68"/>
                  <a:gd name="T73" fmla="*/ 54 h 76"/>
                  <a:gd name="T74" fmla="*/ 42 w 68"/>
                  <a:gd name="T75" fmla="*/ 60 h 76"/>
                  <a:gd name="T76" fmla="*/ 42 w 68"/>
                  <a:gd name="T77" fmla="*/ 50 h 76"/>
                  <a:gd name="T78" fmla="*/ 41 w 68"/>
                  <a:gd name="T79" fmla="*/ 51 h 76"/>
                  <a:gd name="T80" fmla="*/ 27 w 68"/>
                  <a:gd name="T81" fmla="*/ 51 h 76"/>
                  <a:gd name="T82" fmla="*/ 26 w 68"/>
                  <a:gd name="T83" fmla="*/ 50 h 76"/>
                  <a:gd name="T84" fmla="*/ 26 w 68"/>
                  <a:gd name="T85" fmla="*/ 49 h 76"/>
                  <a:gd name="T86" fmla="*/ 27 w 68"/>
                  <a:gd name="T87" fmla="*/ 48 h 76"/>
                  <a:gd name="T88" fmla="*/ 33 w 68"/>
                  <a:gd name="T89" fmla="*/ 48 h 76"/>
                  <a:gd name="T90" fmla="*/ 33 w 68"/>
                  <a:gd name="T91" fmla="*/ 46 h 76"/>
                  <a:gd name="T92" fmla="*/ 34 w 68"/>
                  <a:gd name="T93" fmla="*/ 45 h 76"/>
                  <a:gd name="T94" fmla="*/ 34 w 68"/>
                  <a:gd name="T95" fmla="*/ 45 h 76"/>
                  <a:gd name="T96" fmla="*/ 35 w 68"/>
                  <a:gd name="T97" fmla="*/ 46 h 76"/>
                  <a:gd name="T98" fmla="*/ 35 w 68"/>
                  <a:gd name="T99" fmla="*/ 48 h 76"/>
                  <a:gd name="T100" fmla="*/ 41 w 68"/>
                  <a:gd name="T101" fmla="*/ 48 h 76"/>
                  <a:gd name="T102" fmla="*/ 42 w 68"/>
                  <a:gd name="T103" fmla="*/ 49 h 76"/>
                  <a:gd name="T104" fmla="*/ 42 w 68"/>
                  <a:gd name="T105" fmla="*/ 50 h 76"/>
                  <a:gd name="T106" fmla="*/ 58 w 68"/>
                  <a:gd name="T107" fmla="*/ 38 h 76"/>
                  <a:gd name="T108" fmla="*/ 10 w 68"/>
                  <a:gd name="T109" fmla="*/ 38 h 76"/>
                  <a:gd name="T110" fmla="*/ 10 w 68"/>
                  <a:gd name="T111" fmla="*/ 9 h 76"/>
                  <a:gd name="T112" fmla="*/ 58 w 68"/>
                  <a:gd name="T113" fmla="*/ 9 h 76"/>
                  <a:gd name="T114" fmla="*/ 58 w 68"/>
                  <a:gd name="T115" fmla="*/ 3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 h="76">
                    <a:moveTo>
                      <a:pt x="64" y="0"/>
                    </a:moveTo>
                    <a:cubicBezTo>
                      <a:pt x="44" y="0"/>
                      <a:pt x="24" y="0"/>
                      <a:pt x="4" y="0"/>
                    </a:cubicBezTo>
                    <a:cubicBezTo>
                      <a:pt x="1" y="0"/>
                      <a:pt x="0" y="0"/>
                      <a:pt x="0" y="3"/>
                    </a:cubicBezTo>
                    <a:cubicBezTo>
                      <a:pt x="0" y="23"/>
                      <a:pt x="0" y="43"/>
                      <a:pt x="0" y="63"/>
                    </a:cubicBezTo>
                    <a:cubicBezTo>
                      <a:pt x="0" y="66"/>
                      <a:pt x="1" y="67"/>
                      <a:pt x="4" y="67"/>
                    </a:cubicBezTo>
                    <a:cubicBezTo>
                      <a:pt x="6" y="67"/>
                      <a:pt x="8" y="67"/>
                      <a:pt x="10" y="67"/>
                    </a:cubicBezTo>
                    <a:cubicBezTo>
                      <a:pt x="10" y="69"/>
                      <a:pt x="10" y="71"/>
                      <a:pt x="10" y="73"/>
                    </a:cubicBezTo>
                    <a:cubicBezTo>
                      <a:pt x="10" y="75"/>
                      <a:pt x="11" y="76"/>
                      <a:pt x="13" y="76"/>
                    </a:cubicBezTo>
                    <a:cubicBezTo>
                      <a:pt x="27" y="76"/>
                      <a:pt x="41" y="76"/>
                      <a:pt x="55" y="76"/>
                    </a:cubicBezTo>
                    <a:cubicBezTo>
                      <a:pt x="57" y="76"/>
                      <a:pt x="58" y="75"/>
                      <a:pt x="58" y="73"/>
                    </a:cubicBezTo>
                    <a:cubicBezTo>
                      <a:pt x="58" y="71"/>
                      <a:pt x="58" y="69"/>
                      <a:pt x="58" y="67"/>
                    </a:cubicBezTo>
                    <a:cubicBezTo>
                      <a:pt x="60" y="67"/>
                      <a:pt x="62" y="67"/>
                      <a:pt x="64" y="67"/>
                    </a:cubicBezTo>
                    <a:cubicBezTo>
                      <a:pt x="67" y="67"/>
                      <a:pt x="68" y="66"/>
                      <a:pt x="68" y="63"/>
                    </a:cubicBezTo>
                    <a:cubicBezTo>
                      <a:pt x="68" y="43"/>
                      <a:pt x="68" y="23"/>
                      <a:pt x="68" y="3"/>
                    </a:cubicBezTo>
                    <a:cubicBezTo>
                      <a:pt x="68" y="0"/>
                      <a:pt x="67" y="0"/>
                      <a:pt x="64" y="0"/>
                    </a:cubicBezTo>
                    <a:close/>
                    <a:moveTo>
                      <a:pt x="42" y="60"/>
                    </a:moveTo>
                    <a:cubicBezTo>
                      <a:pt x="42" y="61"/>
                      <a:pt x="42" y="61"/>
                      <a:pt x="41" y="61"/>
                    </a:cubicBezTo>
                    <a:cubicBezTo>
                      <a:pt x="40" y="61"/>
                      <a:pt x="40" y="61"/>
                      <a:pt x="39" y="61"/>
                    </a:cubicBezTo>
                    <a:cubicBezTo>
                      <a:pt x="39" y="62"/>
                      <a:pt x="39" y="62"/>
                      <a:pt x="39" y="63"/>
                    </a:cubicBezTo>
                    <a:cubicBezTo>
                      <a:pt x="39" y="64"/>
                      <a:pt x="39" y="64"/>
                      <a:pt x="38" y="64"/>
                    </a:cubicBezTo>
                    <a:cubicBezTo>
                      <a:pt x="38" y="64"/>
                      <a:pt x="37" y="64"/>
                      <a:pt x="37" y="64"/>
                    </a:cubicBezTo>
                    <a:cubicBezTo>
                      <a:pt x="37" y="64"/>
                      <a:pt x="37" y="65"/>
                      <a:pt x="37" y="66"/>
                    </a:cubicBezTo>
                    <a:cubicBezTo>
                      <a:pt x="37" y="66"/>
                      <a:pt x="36" y="66"/>
                      <a:pt x="36" y="66"/>
                    </a:cubicBezTo>
                    <a:cubicBezTo>
                      <a:pt x="35" y="66"/>
                      <a:pt x="33" y="66"/>
                      <a:pt x="32" y="66"/>
                    </a:cubicBezTo>
                    <a:cubicBezTo>
                      <a:pt x="32" y="66"/>
                      <a:pt x="31" y="66"/>
                      <a:pt x="31" y="66"/>
                    </a:cubicBezTo>
                    <a:cubicBezTo>
                      <a:pt x="31" y="65"/>
                      <a:pt x="31" y="64"/>
                      <a:pt x="31" y="64"/>
                    </a:cubicBezTo>
                    <a:cubicBezTo>
                      <a:pt x="31" y="64"/>
                      <a:pt x="30" y="64"/>
                      <a:pt x="30" y="64"/>
                    </a:cubicBezTo>
                    <a:cubicBezTo>
                      <a:pt x="29" y="64"/>
                      <a:pt x="29" y="64"/>
                      <a:pt x="29" y="63"/>
                    </a:cubicBezTo>
                    <a:cubicBezTo>
                      <a:pt x="29" y="62"/>
                      <a:pt x="29" y="62"/>
                      <a:pt x="29" y="61"/>
                    </a:cubicBezTo>
                    <a:cubicBezTo>
                      <a:pt x="28" y="61"/>
                      <a:pt x="28" y="61"/>
                      <a:pt x="27" y="61"/>
                    </a:cubicBezTo>
                    <a:cubicBezTo>
                      <a:pt x="26" y="61"/>
                      <a:pt x="26" y="61"/>
                      <a:pt x="26" y="60"/>
                    </a:cubicBezTo>
                    <a:cubicBezTo>
                      <a:pt x="26" y="58"/>
                      <a:pt x="26" y="56"/>
                      <a:pt x="26" y="54"/>
                    </a:cubicBezTo>
                    <a:cubicBezTo>
                      <a:pt x="26" y="54"/>
                      <a:pt x="26" y="53"/>
                      <a:pt x="27" y="53"/>
                    </a:cubicBezTo>
                    <a:cubicBezTo>
                      <a:pt x="28" y="53"/>
                      <a:pt x="28" y="53"/>
                      <a:pt x="29" y="53"/>
                    </a:cubicBezTo>
                    <a:cubicBezTo>
                      <a:pt x="32" y="53"/>
                      <a:pt x="36" y="53"/>
                      <a:pt x="39" y="53"/>
                    </a:cubicBezTo>
                    <a:cubicBezTo>
                      <a:pt x="40" y="53"/>
                      <a:pt x="40" y="53"/>
                      <a:pt x="41" y="53"/>
                    </a:cubicBezTo>
                    <a:cubicBezTo>
                      <a:pt x="42" y="53"/>
                      <a:pt x="42" y="54"/>
                      <a:pt x="42" y="54"/>
                    </a:cubicBezTo>
                    <a:cubicBezTo>
                      <a:pt x="42" y="56"/>
                      <a:pt x="42" y="58"/>
                      <a:pt x="42" y="60"/>
                    </a:cubicBezTo>
                    <a:close/>
                    <a:moveTo>
                      <a:pt x="42" y="50"/>
                    </a:moveTo>
                    <a:cubicBezTo>
                      <a:pt x="42" y="50"/>
                      <a:pt x="42" y="51"/>
                      <a:pt x="41" y="51"/>
                    </a:cubicBezTo>
                    <a:cubicBezTo>
                      <a:pt x="36" y="51"/>
                      <a:pt x="32" y="51"/>
                      <a:pt x="27" y="51"/>
                    </a:cubicBezTo>
                    <a:cubicBezTo>
                      <a:pt x="26" y="51"/>
                      <a:pt x="26" y="50"/>
                      <a:pt x="26" y="50"/>
                    </a:cubicBezTo>
                    <a:cubicBezTo>
                      <a:pt x="26" y="50"/>
                      <a:pt x="26" y="49"/>
                      <a:pt x="26" y="49"/>
                    </a:cubicBezTo>
                    <a:cubicBezTo>
                      <a:pt x="26" y="48"/>
                      <a:pt x="26" y="48"/>
                      <a:pt x="27" y="48"/>
                    </a:cubicBezTo>
                    <a:cubicBezTo>
                      <a:pt x="29" y="48"/>
                      <a:pt x="31" y="48"/>
                      <a:pt x="33" y="48"/>
                    </a:cubicBezTo>
                    <a:cubicBezTo>
                      <a:pt x="33" y="47"/>
                      <a:pt x="33" y="47"/>
                      <a:pt x="33" y="46"/>
                    </a:cubicBezTo>
                    <a:cubicBezTo>
                      <a:pt x="33" y="46"/>
                      <a:pt x="33" y="45"/>
                      <a:pt x="34" y="45"/>
                    </a:cubicBezTo>
                    <a:cubicBezTo>
                      <a:pt x="34" y="45"/>
                      <a:pt x="34" y="45"/>
                      <a:pt x="34" y="45"/>
                    </a:cubicBezTo>
                    <a:cubicBezTo>
                      <a:pt x="35" y="45"/>
                      <a:pt x="35" y="46"/>
                      <a:pt x="35" y="46"/>
                    </a:cubicBezTo>
                    <a:cubicBezTo>
                      <a:pt x="35" y="47"/>
                      <a:pt x="35" y="47"/>
                      <a:pt x="35" y="48"/>
                    </a:cubicBezTo>
                    <a:cubicBezTo>
                      <a:pt x="37" y="48"/>
                      <a:pt x="39" y="48"/>
                      <a:pt x="41" y="48"/>
                    </a:cubicBezTo>
                    <a:cubicBezTo>
                      <a:pt x="42" y="48"/>
                      <a:pt x="42" y="48"/>
                      <a:pt x="42" y="49"/>
                    </a:cubicBezTo>
                    <a:cubicBezTo>
                      <a:pt x="42" y="49"/>
                      <a:pt x="42" y="50"/>
                      <a:pt x="42" y="50"/>
                    </a:cubicBezTo>
                    <a:close/>
                    <a:moveTo>
                      <a:pt x="58" y="38"/>
                    </a:moveTo>
                    <a:cubicBezTo>
                      <a:pt x="10" y="38"/>
                      <a:pt x="10" y="38"/>
                      <a:pt x="10" y="38"/>
                    </a:cubicBezTo>
                    <a:cubicBezTo>
                      <a:pt x="10" y="9"/>
                      <a:pt x="10" y="9"/>
                      <a:pt x="10" y="9"/>
                    </a:cubicBezTo>
                    <a:cubicBezTo>
                      <a:pt x="58" y="9"/>
                      <a:pt x="58" y="9"/>
                      <a:pt x="58" y="9"/>
                    </a:cubicBezTo>
                    <a:lnTo>
                      <a:pt x="58"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grpSp>
        <p:sp>
          <p:nvSpPr>
            <p:cNvPr id="92" name="Freeform 23"/>
            <p:cNvSpPr/>
            <p:nvPr/>
          </p:nvSpPr>
          <p:spPr bwMode="auto">
            <a:xfrm>
              <a:off x="8446639" y="4513341"/>
              <a:ext cx="127000" cy="127000"/>
            </a:xfrm>
            <a:custGeom>
              <a:avLst/>
              <a:gdLst>
                <a:gd name="T0" fmla="*/ 0 w 20"/>
                <a:gd name="T1" fmla="*/ 3 h 20"/>
                <a:gd name="T2" fmla="*/ 0 w 20"/>
                <a:gd name="T3" fmla="*/ 16 h 20"/>
                <a:gd name="T4" fmla="*/ 4 w 20"/>
                <a:gd name="T5" fmla="*/ 20 h 20"/>
                <a:gd name="T6" fmla="*/ 17 w 20"/>
                <a:gd name="T7" fmla="*/ 20 h 20"/>
                <a:gd name="T8" fmla="*/ 20 w 20"/>
                <a:gd name="T9" fmla="*/ 16 h 20"/>
                <a:gd name="T10" fmla="*/ 20 w 20"/>
                <a:gd name="T11" fmla="*/ 3 h 20"/>
                <a:gd name="T12" fmla="*/ 17 w 20"/>
                <a:gd name="T13" fmla="*/ 0 h 20"/>
                <a:gd name="T14" fmla="*/ 4 w 20"/>
                <a:gd name="T15" fmla="*/ 0 h 20"/>
                <a:gd name="T16" fmla="*/ 0 w 20"/>
                <a:gd name="T17"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0">
                  <a:moveTo>
                    <a:pt x="0" y="3"/>
                  </a:moveTo>
                  <a:cubicBezTo>
                    <a:pt x="0" y="8"/>
                    <a:pt x="0" y="12"/>
                    <a:pt x="0" y="16"/>
                  </a:cubicBezTo>
                  <a:cubicBezTo>
                    <a:pt x="0" y="19"/>
                    <a:pt x="1" y="20"/>
                    <a:pt x="4" y="20"/>
                  </a:cubicBezTo>
                  <a:cubicBezTo>
                    <a:pt x="8" y="20"/>
                    <a:pt x="12" y="20"/>
                    <a:pt x="17" y="20"/>
                  </a:cubicBezTo>
                  <a:cubicBezTo>
                    <a:pt x="19" y="20"/>
                    <a:pt x="20" y="19"/>
                    <a:pt x="20" y="16"/>
                  </a:cubicBezTo>
                  <a:cubicBezTo>
                    <a:pt x="20" y="12"/>
                    <a:pt x="20" y="8"/>
                    <a:pt x="20" y="3"/>
                  </a:cubicBezTo>
                  <a:cubicBezTo>
                    <a:pt x="20" y="1"/>
                    <a:pt x="19" y="0"/>
                    <a:pt x="17" y="0"/>
                  </a:cubicBezTo>
                  <a:cubicBezTo>
                    <a:pt x="12" y="0"/>
                    <a:pt x="8" y="0"/>
                    <a:pt x="4" y="0"/>
                  </a:cubicBezTo>
                  <a:cubicBezTo>
                    <a:pt x="1"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93" name="Freeform 24"/>
            <p:cNvSpPr/>
            <p:nvPr/>
          </p:nvSpPr>
          <p:spPr bwMode="auto">
            <a:xfrm>
              <a:off x="8197401" y="4448253"/>
              <a:ext cx="63500" cy="65088"/>
            </a:xfrm>
            <a:custGeom>
              <a:avLst/>
              <a:gdLst>
                <a:gd name="T0" fmla="*/ 0 w 10"/>
                <a:gd name="T1" fmla="*/ 3 h 10"/>
                <a:gd name="T2" fmla="*/ 3 w 10"/>
                <a:gd name="T3" fmla="*/ 0 h 10"/>
                <a:gd name="T4" fmla="*/ 10 w 10"/>
                <a:gd name="T5" fmla="*/ 0 h 10"/>
                <a:gd name="T6" fmla="*/ 10 w 10"/>
                <a:gd name="T7" fmla="*/ 7 h 10"/>
                <a:gd name="T8" fmla="*/ 6 w 10"/>
                <a:gd name="T9" fmla="*/ 10 h 10"/>
                <a:gd name="T10" fmla="*/ 0 w 10"/>
                <a:gd name="T11" fmla="*/ 10 h 10"/>
                <a:gd name="T12" fmla="*/ 0 w 10"/>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0" y="3"/>
                  </a:moveTo>
                  <a:cubicBezTo>
                    <a:pt x="0" y="1"/>
                    <a:pt x="1" y="0"/>
                    <a:pt x="3" y="0"/>
                  </a:cubicBezTo>
                  <a:cubicBezTo>
                    <a:pt x="5" y="0"/>
                    <a:pt x="8" y="0"/>
                    <a:pt x="10" y="0"/>
                  </a:cubicBezTo>
                  <a:cubicBezTo>
                    <a:pt x="10" y="2"/>
                    <a:pt x="10" y="5"/>
                    <a:pt x="10" y="7"/>
                  </a:cubicBezTo>
                  <a:cubicBezTo>
                    <a:pt x="10" y="9"/>
                    <a:pt x="9" y="10"/>
                    <a:pt x="6" y="10"/>
                  </a:cubicBezTo>
                  <a:cubicBezTo>
                    <a:pt x="4" y="10"/>
                    <a:pt x="2" y="10"/>
                    <a:pt x="0" y="10"/>
                  </a:cubicBezTo>
                  <a:cubicBezTo>
                    <a:pt x="0" y="8"/>
                    <a:pt x="0" y="6"/>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94" name="Freeform 25"/>
            <p:cNvSpPr/>
            <p:nvPr/>
          </p:nvSpPr>
          <p:spPr bwMode="auto">
            <a:xfrm>
              <a:off x="8260901" y="4327603"/>
              <a:ext cx="122238" cy="120650"/>
            </a:xfrm>
            <a:custGeom>
              <a:avLst/>
              <a:gdLst>
                <a:gd name="T0" fmla="*/ 0 w 19"/>
                <a:gd name="T1" fmla="*/ 19 h 19"/>
                <a:gd name="T2" fmla="*/ 16 w 19"/>
                <a:gd name="T3" fmla="*/ 19 h 19"/>
                <a:gd name="T4" fmla="*/ 19 w 19"/>
                <a:gd name="T5" fmla="*/ 16 h 19"/>
                <a:gd name="T6" fmla="*/ 19 w 19"/>
                <a:gd name="T7" fmla="*/ 3 h 19"/>
                <a:gd name="T8" fmla="*/ 16 w 19"/>
                <a:gd name="T9" fmla="*/ 0 h 19"/>
                <a:gd name="T10" fmla="*/ 3 w 19"/>
                <a:gd name="T11" fmla="*/ 0 h 19"/>
                <a:gd name="T12" fmla="*/ 0 w 19"/>
                <a:gd name="T13" fmla="*/ 3 h 19"/>
                <a:gd name="T14" fmla="*/ 0 w 19"/>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9">
                  <a:moveTo>
                    <a:pt x="0" y="19"/>
                  </a:moveTo>
                  <a:cubicBezTo>
                    <a:pt x="5" y="19"/>
                    <a:pt x="11" y="19"/>
                    <a:pt x="16" y="19"/>
                  </a:cubicBezTo>
                  <a:cubicBezTo>
                    <a:pt x="18" y="19"/>
                    <a:pt x="19" y="18"/>
                    <a:pt x="19" y="16"/>
                  </a:cubicBezTo>
                  <a:cubicBezTo>
                    <a:pt x="19" y="12"/>
                    <a:pt x="19" y="7"/>
                    <a:pt x="19" y="3"/>
                  </a:cubicBezTo>
                  <a:cubicBezTo>
                    <a:pt x="19" y="0"/>
                    <a:pt x="18" y="0"/>
                    <a:pt x="16" y="0"/>
                  </a:cubicBezTo>
                  <a:cubicBezTo>
                    <a:pt x="12" y="0"/>
                    <a:pt x="7" y="0"/>
                    <a:pt x="3" y="0"/>
                  </a:cubicBezTo>
                  <a:cubicBezTo>
                    <a:pt x="1" y="0"/>
                    <a:pt x="0" y="0"/>
                    <a:pt x="0" y="3"/>
                  </a:cubicBezTo>
                  <a:cubicBezTo>
                    <a:pt x="0" y="8"/>
                    <a:pt x="0" y="14"/>
                    <a:pt x="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95" name="Freeform 26"/>
            <p:cNvSpPr/>
            <p:nvPr/>
          </p:nvSpPr>
          <p:spPr bwMode="auto">
            <a:xfrm>
              <a:off x="8068814" y="4513341"/>
              <a:ext cx="128588" cy="127000"/>
            </a:xfrm>
            <a:custGeom>
              <a:avLst/>
              <a:gdLst>
                <a:gd name="T0" fmla="*/ 20 w 20"/>
                <a:gd name="T1" fmla="*/ 0 h 20"/>
                <a:gd name="T2" fmla="*/ 20 w 20"/>
                <a:gd name="T3" fmla="*/ 16 h 20"/>
                <a:gd name="T4" fmla="*/ 17 w 20"/>
                <a:gd name="T5" fmla="*/ 20 h 20"/>
                <a:gd name="T6" fmla="*/ 4 w 20"/>
                <a:gd name="T7" fmla="*/ 20 h 20"/>
                <a:gd name="T8" fmla="*/ 0 w 20"/>
                <a:gd name="T9" fmla="*/ 16 h 20"/>
                <a:gd name="T10" fmla="*/ 0 w 20"/>
                <a:gd name="T11" fmla="*/ 3 h 20"/>
                <a:gd name="T12" fmla="*/ 4 w 20"/>
                <a:gd name="T13" fmla="*/ 0 h 20"/>
                <a:gd name="T14" fmla="*/ 20 w 20"/>
                <a:gd name="T15" fmla="*/ 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0">
                  <a:moveTo>
                    <a:pt x="20" y="0"/>
                  </a:moveTo>
                  <a:cubicBezTo>
                    <a:pt x="20" y="5"/>
                    <a:pt x="20" y="11"/>
                    <a:pt x="20" y="16"/>
                  </a:cubicBezTo>
                  <a:cubicBezTo>
                    <a:pt x="20" y="19"/>
                    <a:pt x="19" y="20"/>
                    <a:pt x="17" y="20"/>
                  </a:cubicBezTo>
                  <a:cubicBezTo>
                    <a:pt x="12" y="20"/>
                    <a:pt x="8" y="20"/>
                    <a:pt x="4" y="20"/>
                  </a:cubicBezTo>
                  <a:cubicBezTo>
                    <a:pt x="1" y="20"/>
                    <a:pt x="0" y="19"/>
                    <a:pt x="0" y="16"/>
                  </a:cubicBezTo>
                  <a:cubicBezTo>
                    <a:pt x="0" y="12"/>
                    <a:pt x="0" y="8"/>
                    <a:pt x="0" y="3"/>
                  </a:cubicBezTo>
                  <a:cubicBezTo>
                    <a:pt x="0" y="1"/>
                    <a:pt x="1" y="0"/>
                    <a:pt x="4" y="0"/>
                  </a:cubicBezTo>
                  <a:cubicBezTo>
                    <a:pt x="9" y="0"/>
                    <a:pt x="14"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96" name="Freeform 27"/>
            <p:cNvSpPr/>
            <p:nvPr/>
          </p:nvSpPr>
          <p:spPr bwMode="auto">
            <a:xfrm>
              <a:off x="6714676" y="4333953"/>
              <a:ext cx="346075" cy="492125"/>
            </a:xfrm>
            <a:custGeom>
              <a:avLst/>
              <a:gdLst>
                <a:gd name="T0" fmla="*/ 3 w 54"/>
                <a:gd name="T1" fmla="*/ 55 h 77"/>
                <a:gd name="T2" fmla="*/ 11 w 54"/>
                <a:gd name="T3" fmla="*/ 55 h 77"/>
                <a:gd name="T4" fmla="*/ 11 w 54"/>
                <a:gd name="T5" fmla="*/ 62 h 77"/>
                <a:gd name="T6" fmla="*/ 14 w 54"/>
                <a:gd name="T7" fmla="*/ 66 h 77"/>
                <a:gd name="T8" fmla="*/ 18 w 54"/>
                <a:gd name="T9" fmla="*/ 66 h 77"/>
                <a:gd name="T10" fmla="*/ 22 w 54"/>
                <a:gd name="T11" fmla="*/ 62 h 77"/>
                <a:gd name="T12" fmla="*/ 22 w 54"/>
                <a:gd name="T13" fmla="*/ 55 h 77"/>
                <a:gd name="T14" fmla="*/ 33 w 54"/>
                <a:gd name="T15" fmla="*/ 55 h 77"/>
                <a:gd name="T16" fmla="*/ 33 w 54"/>
                <a:gd name="T17" fmla="*/ 73 h 77"/>
                <a:gd name="T18" fmla="*/ 36 w 54"/>
                <a:gd name="T19" fmla="*/ 77 h 77"/>
                <a:gd name="T20" fmla="*/ 40 w 54"/>
                <a:gd name="T21" fmla="*/ 77 h 77"/>
                <a:gd name="T22" fmla="*/ 43 w 54"/>
                <a:gd name="T23" fmla="*/ 73 h 77"/>
                <a:gd name="T24" fmla="*/ 43 w 54"/>
                <a:gd name="T25" fmla="*/ 55 h 77"/>
                <a:gd name="T26" fmla="*/ 51 w 54"/>
                <a:gd name="T27" fmla="*/ 55 h 77"/>
                <a:gd name="T28" fmla="*/ 54 w 54"/>
                <a:gd name="T29" fmla="*/ 51 h 77"/>
                <a:gd name="T30" fmla="*/ 54 w 54"/>
                <a:gd name="T31" fmla="*/ 4 h 77"/>
                <a:gd name="T32" fmla="*/ 51 w 54"/>
                <a:gd name="T33" fmla="*/ 0 h 77"/>
                <a:gd name="T34" fmla="*/ 43 w 54"/>
                <a:gd name="T35" fmla="*/ 0 h 77"/>
                <a:gd name="T36" fmla="*/ 43 w 54"/>
                <a:gd name="T37" fmla="*/ 11 h 77"/>
                <a:gd name="T38" fmla="*/ 33 w 54"/>
                <a:gd name="T39" fmla="*/ 11 h 77"/>
                <a:gd name="T40" fmla="*/ 33 w 54"/>
                <a:gd name="T41" fmla="*/ 22 h 77"/>
                <a:gd name="T42" fmla="*/ 43 w 54"/>
                <a:gd name="T43" fmla="*/ 22 h 77"/>
                <a:gd name="T44" fmla="*/ 43 w 54"/>
                <a:gd name="T45" fmla="*/ 33 h 77"/>
                <a:gd name="T46" fmla="*/ 33 w 54"/>
                <a:gd name="T47" fmla="*/ 33 h 77"/>
                <a:gd name="T48" fmla="*/ 33 w 54"/>
                <a:gd name="T49" fmla="*/ 22 h 77"/>
                <a:gd name="T50" fmla="*/ 22 w 54"/>
                <a:gd name="T51" fmla="*/ 22 h 77"/>
                <a:gd name="T52" fmla="*/ 22 w 54"/>
                <a:gd name="T53" fmla="*/ 33 h 77"/>
                <a:gd name="T54" fmla="*/ 11 w 54"/>
                <a:gd name="T55" fmla="*/ 33 h 77"/>
                <a:gd name="T56" fmla="*/ 11 w 54"/>
                <a:gd name="T57" fmla="*/ 22 h 77"/>
                <a:gd name="T58" fmla="*/ 22 w 54"/>
                <a:gd name="T59" fmla="*/ 22 h 77"/>
                <a:gd name="T60" fmla="*/ 22 w 54"/>
                <a:gd name="T61" fmla="*/ 11 h 77"/>
                <a:gd name="T62" fmla="*/ 11 w 54"/>
                <a:gd name="T63" fmla="*/ 11 h 77"/>
                <a:gd name="T64" fmla="*/ 11 w 54"/>
                <a:gd name="T65" fmla="*/ 0 h 77"/>
                <a:gd name="T66" fmla="*/ 3 w 54"/>
                <a:gd name="T67" fmla="*/ 0 h 77"/>
                <a:gd name="T68" fmla="*/ 0 w 54"/>
                <a:gd name="T69" fmla="*/ 4 h 77"/>
                <a:gd name="T70" fmla="*/ 0 w 54"/>
                <a:gd name="T71" fmla="*/ 51 h 77"/>
                <a:gd name="T72" fmla="*/ 3 w 54"/>
                <a:gd name="T73" fmla="*/ 5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 h="77">
                  <a:moveTo>
                    <a:pt x="3" y="55"/>
                  </a:moveTo>
                  <a:cubicBezTo>
                    <a:pt x="6" y="55"/>
                    <a:pt x="8" y="55"/>
                    <a:pt x="11" y="55"/>
                  </a:cubicBezTo>
                  <a:cubicBezTo>
                    <a:pt x="11" y="57"/>
                    <a:pt x="11" y="60"/>
                    <a:pt x="11" y="62"/>
                  </a:cubicBezTo>
                  <a:cubicBezTo>
                    <a:pt x="11" y="65"/>
                    <a:pt x="12" y="66"/>
                    <a:pt x="14" y="66"/>
                  </a:cubicBezTo>
                  <a:cubicBezTo>
                    <a:pt x="16" y="66"/>
                    <a:pt x="17" y="66"/>
                    <a:pt x="18" y="66"/>
                  </a:cubicBezTo>
                  <a:cubicBezTo>
                    <a:pt x="21" y="66"/>
                    <a:pt x="22" y="65"/>
                    <a:pt x="22" y="62"/>
                  </a:cubicBezTo>
                  <a:cubicBezTo>
                    <a:pt x="22" y="60"/>
                    <a:pt x="22" y="57"/>
                    <a:pt x="22" y="55"/>
                  </a:cubicBezTo>
                  <a:cubicBezTo>
                    <a:pt x="25" y="55"/>
                    <a:pt x="29" y="55"/>
                    <a:pt x="33" y="55"/>
                  </a:cubicBezTo>
                  <a:cubicBezTo>
                    <a:pt x="33" y="61"/>
                    <a:pt x="33" y="67"/>
                    <a:pt x="33" y="73"/>
                  </a:cubicBezTo>
                  <a:cubicBezTo>
                    <a:pt x="33" y="76"/>
                    <a:pt x="34" y="77"/>
                    <a:pt x="36" y="77"/>
                  </a:cubicBezTo>
                  <a:cubicBezTo>
                    <a:pt x="37" y="77"/>
                    <a:pt x="39" y="77"/>
                    <a:pt x="40" y="77"/>
                  </a:cubicBezTo>
                  <a:cubicBezTo>
                    <a:pt x="42" y="77"/>
                    <a:pt x="43" y="76"/>
                    <a:pt x="43" y="73"/>
                  </a:cubicBezTo>
                  <a:cubicBezTo>
                    <a:pt x="43" y="67"/>
                    <a:pt x="43" y="61"/>
                    <a:pt x="43" y="55"/>
                  </a:cubicBezTo>
                  <a:cubicBezTo>
                    <a:pt x="46" y="55"/>
                    <a:pt x="48" y="55"/>
                    <a:pt x="51" y="55"/>
                  </a:cubicBezTo>
                  <a:cubicBezTo>
                    <a:pt x="53" y="55"/>
                    <a:pt x="54" y="54"/>
                    <a:pt x="54" y="51"/>
                  </a:cubicBezTo>
                  <a:cubicBezTo>
                    <a:pt x="54" y="35"/>
                    <a:pt x="54" y="20"/>
                    <a:pt x="54" y="4"/>
                  </a:cubicBezTo>
                  <a:cubicBezTo>
                    <a:pt x="54" y="1"/>
                    <a:pt x="53" y="0"/>
                    <a:pt x="51" y="0"/>
                  </a:cubicBezTo>
                  <a:cubicBezTo>
                    <a:pt x="48" y="0"/>
                    <a:pt x="46" y="0"/>
                    <a:pt x="43" y="0"/>
                  </a:cubicBezTo>
                  <a:cubicBezTo>
                    <a:pt x="43" y="4"/>
                    <a:pt x="43" y="8"/>
                    <a:pt x="43" y="11"/>
                  </a:cubicBezTo>
                  <a:cubicBezTo>
                    <a:pt x="40" y="11"/>
                    <a:pt x="36" y="11"/>
                    <a:pt x="33" y="11"/>
                  </a:cubicBezTo>
                  <a:cubicBezTo>
                    <a:pt x="33" y="15"/>
                    <a:pt x="33" y="19"/>
                    <a:pt x="33" y="22"/>
                  </a:cubicBezTo>
                  <a:cubicBezTo>
                    <a:pt x="36" y="22"/>
                    <a:pt x="40" y="22"/>
                    <a:pt x="43" y="22"/>
                  </a:cubicBezTo>
                  <a:cubicBezTo>
                    <a:pt x="43" y="26"/>
                    <a:pt x="43" y="29"/>
                    <a:pt x="43" y="33"/>
                  </a:cubicBezTo>
                  <a:cubicBezTo>
                    <a:pt x="40" y="33"/>
                    <a:pt x="36" y="33"/>
                    <a:pt x="33" y="33"/>
                  </a:cubicBezTo>
                  <a:cubicBezTo>
                    <a:pt x="33" y="29"/>
                    <a:pt x="33" y="26"/>
                    <a:pt x="33" y="22"/>
                  </a:cubicBezTo>
                  <a:cubicBezTo>
                    <a:pt x="29" y="22"/>
                    <a:pt x="25" y="22"/>
                    <a:pt x="22" y="22"/>
                  </a:cubicBezTo>
                  <a:cubicBezTo>
                    <a:pt x="22" y="26"/>
                    <a:pt x="22" y="29"/>
                    <a:pt x="22" y="33"/>
                  </a:cubicBezTo>
                  <a:cubicBezTo>
                    <a:pt x="18" y="33"/>
                    <a:pt x="14" y="33"/>
                    <a:pt x="11" y="33"/>
                  </a:cubicBezTo>
                  <a:cubicBezTo>
                    <a:pt x="11" y="29"/>
                    <a:pt x="11" y="26"/>
                    <a:pt x="11" y="22"/>
                  </a:cubicBezTo>
                  <a:cubicBezTo>
                    <a:pt x="14" y="22"/>
                    <a:pt x="18" y="22"/>
                    <a:pt x="22" y="22"/>
                  </a:cubicBezTo>
                  <a:cubicBezTo>
                    <a:pt x="22" y="19"/>
                    <a:pt x="22" y="15"/>
                    <a:pt x="22" y="11"/>
                  </a:cubicBezTo>
                  <a:cubicBezTo>
                    <a:pt x="18" y="11"/>
                    <a:pt x="14" y="11"/>
                    <a:pt x="11" y="11"/>
                  </a:cubicBezTo>
                  <a:cubicBezTo>
                    <a:pt x="11" y="8"/>
                    <a:pt x="11" y="4"/>
                    <a:pt x="11" y="0"/>
                  </a:cubicBezTo>
                  <a:cubicBezTo>
                    <a:pt x="8" y="0"/>
                    <a:pt x="6" y="0"/>
                    <a:pt x="3" y="0"/>
                  </a:cubicBezTo>
                  <a:cubicBezTo>
                    <a:pt x="1" y="0"/>
                    <a:pt x="0" y="1"/>
                    <a:pt x="0" y="4"/>
                  </a:cubicBezTo>
                  <a:cubicBezTo>
                    <a:pt x="0" y="20"/>
                    <a:pt x="0" y="35"/>
                    <a:pt x="0" y="51"/>
                  </a:cubicBezTo>
                  <a:cubicBezTo>
                    <a:pt x="0" y="54"/>
                    <a:pt x="1" y="55"/>
                    <a:pt x="3"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97" name="Freeform 28"/>
            <p:cNvSpPr/>
            <p:nvPr/>
          </p:nvSpPr>
          <p:spPr bwMode="auto">
            <a:xfrm>
              <a:off x="6786114" y="4264103"/>
              <a:ext cx="203200" cy="139700"/>
            </a:xfrm>
            <a:custGeom>
              <a:avLst/>
              <a:gdLst>
                <a:gd name="T0" fmla="*/ 0 w 32"/>
                <a:gd name="T1" fmla="*/ 4 h 22"/>
                <a:gd name="T2" fmla="*/ 0 w 32"/>
                <a:gd name="T3" fmla="*/ 11 h 22"/>
                <a:gd name="T4" fmla="*/ 11 w 32"/>
                <a:gd name="T5" fmla="*/ 11 h 22"/>
                <a:gd name="T6" fmla="*/ 11 w 32"/>
                <a:gd name="T7" fmla="*/ 22 h 22"/>
                <a:gd name="T8" fmla="*/ 22 w 32"/>
                <a:gd name="T9" fmla="*/ 22 h 22"/>
                <a:gd name="T10" fmla="*/ 22 w 32"/>
                <a:gd name="T11" fmla="*/ 11 h 22"/>
                <a:gd name="T12" fmla="*/ 32 w 32"/>
                <a:gd name="T13" fmla="*/ 11 h 22"/>
                <a:gd name="T14" fmla="*/ 32 w 32"/>
                <a:gd name="T15" fmla="*/ 4 h 22"/>
                <a:gd name="T16" fmla="*/ 29 w 32"/>
                <a:gd name="T17" fmla="*/ 0 h 22"/>
                <a:gd name="T18" fmla="*/ 3 w 32"/>
                <a:gd name="T19" fmla="*/ 0 h 22"/>
                <a:gd name="T20" fmla="*/ 0 w 32"/>
                <a:gd name="T21"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2">
                  <a:moveTo>
                    <a:pt x="0" y="4"/>
                  </a:moveTo>
                  <a:cubicBezTo>
                    <a:pt x="0" y="7"/>
                    <a:pt x="0" y="9"/>
                    <a:pt x="0" y="11"/>
                  </a:cubicBezTo>
                  <a:cubicBezTo>
                    <a:pt x="3" y="11"/>
                    <a:pt x="7" y="11"/>
                    <a:pt x="11" y="11"/>
                  </a:cubicBezTo>
                  <a:cubicBezTo>
                    <a:pt x="11" y="15"/>
                    <a:pt x="11" y="19"/>
                    <a:pt x="11" y="22"/>
                  </a:cubicBezTo>
                  <a:cubicBezTo>
                    <a:pt x="14" y="22"/>
                    <a:pt x="18" y="22"/>
                    <a:pt x="22" y="22"/>
                  </a:cubicBezTo>
                  <a:cubicBezTo>
                    <a:pt x="22" y="19"/>
                    <a:pt x="22" y="15"/>
                    <a:pt x="22" y="11"/>
                  </a:cubicBezTo>
                  <a:cubicBezTo>
                    <a:pt x="25" y="11"/>
                    <a:pt x="29" y="11"/>
                    <a:pt x="32" y="11"/>
                  </a:cubicBezTo>
                  <a:cubicBezTo>
                    <a:pt x="32" y="9"/>
                    <a:pt x="32" y="7"/>
                    <a:pt x="32" y="4"/>
                  </a:cubicBezTo>
                  <a:cubicBezTo>
                    <a:pt x="32" y="2"/>
                    <a:pt x="31" y="0"/>
                    <a:pt x="29" y="0"/>
                  </a:cubicBezTo>
                  <a:cubicBezTo>
                    <a:pt x="20" y="0"/>
                    <a:pt x="12" y="0"/>
                    <a:pt x="3" y="0"/>
                  </a:cubicBezTo>
                  <a:cubicBezTo>
                    <a:pt x="1"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98" name="Line 29"/>
            <p:cNvSpPr>
              <a:spLocks noChangeShapeType="1"/>
            </p:cNvSpPr>
            <p:nvPr/>
          </p:nvSpPr>
          <p:spPr bwMode="auto">
            <a:xfrm>
              <a:off x="6989314" y="4684791"/>
              <a:ext cx="0" cy="0"/>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99" name="Line 30"/>
            <p:cNvSpPr>
              <a:spLocks noChangeShapeType="1"/>
            </p:cNvSpPr>
            <p:nvPr/>
          </p:nvSpPr>
          <p:spPr bwMode="auto">
            <a:xfrm>
              <a:off x="6989314" y="4684791"/>
              <a:ext cx="0" cy="0"/>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00" name="Freeform 31"/>
            <p:cNvSpPr/>
            <p:nvPr/>
          </p:nvSpPr>
          <p:spPr bwMode="auto">
            <a:xfrm>
              <a:off x="11059664" y="4513341"/>
              <a:ext cx="63500" cy="127000"/>
            </a:xfrm>
            <a:custGeom>
              <a:avLst/>
              <a:gdLst>
                <a:gd name="T0" fmla="*/ 10 w 10"/>
                <a:gd name="T1" fmla="*/ 18 h 20"/>
                <a:gd name="T2" fmla="*/ 10 w 10"/>
                <a:gd name="T3" fmla="*/ 19 h 20"/>
                <a:gd name="T4" fmla="*/ 9 w 10"/>
                <a:gd name="T5" fmla="*/ 20 h 20"/>
                <a:gd name="T6" fmla="*/ 2 w 10"/>
                <a:gd name="T7" fmla="*/ 20 h 20"/>
                <a:gd name="T8" fmla="*/ 1 w 10"/>
                <a:gd name="T9" fmla="*/ 19 h 20"/>
                <a:gd name="T10" fmla="*/ 0 w 10"/>
                <a:gd name="T11" fmla="*/ 18 h 20"/>
                <a:gd name="T12" fmla="*/ 0 w 10"/>
                <a:gd name="T13" fmla="*/ 2 h 20"/>
                <a:gd name="T14" fmla="*/ 1 w 10"/>
                <a:gd name="T15" fmla="*/ 1 h 20"/>
                <a:gd name="T16" fmla="*/ 2 w 10"/>
                <a:gd name="T17" fmla="*/ 0 h 20"/>
                <a:gd name="T18" fmla="*/ 10 w 10"/>
                <a:gd name="T19" fmla="*/ 0 h 20"/>
                <a:gd name="T20" fmla="*/ 10 w 10"/>
                <a:gd name="T21" fmla="*/ 1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20">
                  <a:moveTo>
                    <a:pt x="10" y="18"/>
                  </a:moveTo>
                  <a:cubicBezTo>
                    <a:pt x="10" y="19"/>
                    <a:pt x="10" y="19"/>
                    <a:pt x="10" y="19"/>
                  </a:cubicBezTo>
                  <a:cubicBezTo>
                    <a:pt x="10" y="20"/>
                    <a:pt x="9" y="20"/>
                    <a:pt x="9" y="20"/>
                  </a:cubicBezTo>
                  <a:cubicBezTo>
                    <a:pt x="2" y="20"/>
                    <a:pt x="2" y="20"/>
                    <a:pt x="2" y="20"/>
                  </a:cubicBezTo>
                  <a:cubicBezTo>
                    <a:pt x="2" y="20"/>
                    <a:pt x="1" y="20"/>
                    <a:pt x="1" y="19"/>
                  </a:cubicBezTo>
                  <a:cubicBezTo>
                    <a:pt x="1" y="19"/>
                    <a:pt x="0" y="19"/>
                    <a:pt x="0" y="18"/>
                  </a:cubicBezTo>
                  <a:cubicBezTo>
                    <a:pt x="0" y="2"/>
                    <a:pt x="0" y="2"/>
                    <a:pt x="0" y="2"/>
                  </a:cubicBezTo>
                  <a:cubicBezTo>
                    <a:pt x="0" y="1"/>
                    <a:pt x="1" y="1"/>
                    <a:pt x="1" y="1"/>
                  </a:cubicBezTo>
                  <a:cubicBezTo>
                    <a:pt x="1" y="0"/>
                    <a:pt x="2" y="0"/>
                    <a:pt x="2" y="0"/>
                  </a:cubicBezTo>
                  <a:cubicBezTo>
                    <a:pt x="10" y="0"/>
                    <a:pt x="10" y="0"/>
                    <a:pt x="10" y="0"/>
                  </a:cubicBezTo>
                  <a:lnTo>
                    <a:pt x="1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01" name="Freeform 32"/>
            <p:cNvSpPr/>
            <p:nvPr/>
          </p:nvSpPr>
          <p:spPr bwMode="auto">
            <a:xfrm>
              <a:off x="11448601" y="4513341"/>
              <a:ext cx="65088" cy="127000"/>
            </a:xfrm>
            <a:custGeom>
              <a:avLst/>
              <a:gdLst>
                <a:gd name="T0" fmla="*/ 10 w 10"/>
                <a:gd name="T1" fmla="*/ 18 h 20"/>
                <a:gd name="T2" fmla="*/ 9 w 10"/>
                <a:gd name="T3" fmla="*/ 19 h 20"/>
                <a:gd name="T4" fmla="*/ 8 w 10"/>
                <a:gd name="T5" fmla="*/ 20 h 20"/>
                <a:gd name="T6" fmla="*/ 1 w 10"/>
                <a:gd name="T7" fmla="*/ 20 h 20"/>
                <a:gd name="T8" fmla="*/ 0 w 10"/>
                <a:gd name="T9" fmla="*/ 19 h 20"/>
                <a:gd name="T10" fmla="*/ 0 w 10"/>
                <a:gd name="T11" fmla="*/ 18 h 20"/>
                <a:gd name="T12" fmla="*/ 0 w 10"/>
                <a:gd name="T13" fmla="*/ 0 h 20"/>
                <a:gd name="T14" fmla="*/ 8 w 10"/>
                <a:gd name="T15" fmla="*/ 0 h 20"/>
                <a:gd name="T16" fmla="*/ 9 w 10"/>
                <a:gd name="T17" fmla="*/ 1 h 20"/>
                <a:gd name="T18" fmla="*/ 10 w 10"/>
                <a:gd name="T19" fmla="*/ 2 h 20"/>
                <a:gd name="T20" fmla="*/ 10 w 10"/>
                <a:gd name="T21" fmla="*/ 1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20">
                  <a:moveTo>
                    <a:pt x="10" y="18"/>
                  </a:moveTo>
                  <a:cubicBezTo>
                    <a:pt x="10" y="19"/>
                    <a:pt x="9" y="19"/>
                    <a:pt x="9" y="19"/>
                  </a:cubicBezTo>
                  <a:cubicBezTo>
                    <a:pt x="9" y="20"/>
                    <a:pt x="8" y="20"/>
                    <a:pt x="8" y="20"/>
                  </a:cubicBezTo>
                  <a:cubicBezTo>
                    <a:pt x="1" y="20"/>
                    <a:pt x="1" y="20"/>
                    <a:pt x="1" y="20"/>
                  </a:cubicBezTo>
                  <a:cubicBezTo>
                    <a:pt x="1" y="20"/>
                    <a:pt x="0" y="20"/>
                    <a:pt x="0" y="19"/>
                  </a:cubicBezTo>
                  <a:cubicBezTo>
                    <a:pt x="0" y="19"/>
                    <a:pt x="0" y="19"/>
                    <a:pt x="0" y="18"/>
                  </a:cubicBezTo>
                  <a:cubicBezTo>
                    <a:pt x="0" y="0"/>
                    <a:pt x="0" y="0"/>
                    <a:pt x="0" y="0"/>
                  </a:cubicBezTo>
                  <a:cubicBezTo>
                    <a:pt x="8" y="0"/>
                    <a:pt x="8" y="0"/>
                    <a:pt x="8" y="0"/>
                  </a:cubicBezTo>
                  <a:cubicBezTo>
                    <a:pt x="8" y="0"/>
                    <a:pt x="9" y="0"/>
                    <a:pt x="9" y="1"/>
                  </a:cubicBezTo>
                  <a:cubicBezTo>
                    <a:pt x="9" y="1"/>
                    <a:pt x="10" y="1"/>
                    <a:pt x="10" y="2"/>
                  </a:cubicBezTo>
                  <a:lnTo>
                    <a:pt x="1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02" name="Freeform 33"/>
            <p:cNvSpPr/>
            <p:nvPr/>
          </p:nvSpPr>
          <p:spPr bwMode="auto">
            <a:xfrm>
              <a:off x="11129514" y="4448253"/>
              <a:ext cx="63500" cy="65088"/>
            </a:xfrm>
            <a:custGeom>
              <a:avLst/>
              <a:gdLst>
                <a:gd name="T0" fmla="*/ 10 w 10"/>
                <a:gd name="T1" fmla="*/ 8 h 10"/>
                <a:gd name="T2" fmla="*/ 9 w 10"/>
                <a:gd name="T3" fmla="*/ 9 h 10"/>
                <a:gd name="T4" fmla="*/ 8 w 10"/>
                <a:gd name="T5" fmla="*/ 10 h 10"/>
                <a:gd name="T6" fmla="*/ 0 w 10"/>
                <a:gd name="T7" fmla="*/ 10 h 10"/>
                <a:gd name="T8" fmla="*/ 0 w 10"/>
                <a:gd name="T9" fmla="*/ 2 h 10"/>
                <a:gd name="T10" fmla="*/ 0 w 10"/>
                <a:gd name="T11" fmla="*/ 1 h 10"/>
                <a:gd name="T12" fmla="*/ 1 w 10"/>
                <a:gd name="T13" fmla="*/ 0 h 10"/>
                <a:gd name="T14" fmla="*/ 10 w 10"/>
                <a:gd name="T15" fmla="*/ 0 h 10"/>
                <a:gd name="T16" fmla="*/ 10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10" y="8"/>
                  </a:moveTo>
                  <a:cubicBezTo>
                    <a:pt x="10" y="9"/>
                    <a:pt x="9" y="9"/>
                    <a:pt x="9" y="9"/>
                  </a:cubicBezTo>
                  <a:cubicBezTo>
                    <a:pt x="9" y="10"/>
                    <a:pt x="8" y="10"/>
                    <a:pt x="8" y="10"/>
                  </a:cubicBezTo>
                  <a:cubicBezTo>
                    <a:pt x="0" y="10"/>
                    <a:pt x="0" y="10"/>
                    <a:pt x="0" y="10"/>
                  </a:cubicBezTo>
                  <a:cubicBezTo>
                    <a:pt x="0" y="2"/>
                    <a:pt x="0" y="2"/>
                    <a:pt x="0" y="2"/>
                  </a:cubicBezTo>
                  <a:cubicBezTo>
                    <a:pt x="0" y="1"/>
                    <a:pt x="0" y="1"/>
                    <a:pt x="0" y="1"/>
                  </a:cubicBezTo>
                  <a:cubicBezTo>
                    <a:pt x="1" y="0"/>
                    <a:pt x="1" y="0"/>
                    <a:pt x="1" y="0"/>
                  </a:cubicBezTo>
                  <a:cubicBezTo>
                    <a:pt x="10" y="0"/>
                    <a:pt x="10" y="0"/>
                    <a:pt x="10" y="0"/>
                  </a:cubicBezTo>
                  <a:lnTo>
                    <a:pt x="1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03" name="Freeform 34"/>
            <p:cNvSpPr/>
            <p:nvPr/>
          </p:nvSpPr>
          <p:spPr bwMode="auto">
            <a:xfrm>
              <a:off x="11385101" y="4448253"/>
              <a:ext cx="63500" cy="65088"/>
            </a:xfrm>
            <a:custGeom>
              <a:avLst/>
              <a:gdLst>
                <a:gd name="T0" fmla="*/ 10 w 10"/>
                <a:gd name="T1" fmla="*/ 10 h 10"/>
                <a:gd name="T2" fmla="*/ 1 w 10"/>
                <a:gd name="T3" fmla="*/ 10 h 10"/>
                <a:gd name="T4" fmla="*/ 0 w 10"/>
                <a:gd name="T5" fmla="*/ 9 h 10"/>
                <a:gd name="T6" fmla="*/ 0 w 10"/>
                <a:gd name="T7" fmla="*/ 8 h 10"/>
                <a:gd name="T8" fmla="*/ 0 w 10"/>
                <a:gd name="T9" fmla="*/ 0 h 10"/>
                <a:gd name="T10" fmla="*/ 8 w 10"/>
                <a:gd name="T11" fmla="*/ 0 h 10"/>
                <a:gd name="T12" fmla="*/ 9 w 10"/>
                <a:gd name="T13" fmla="*/ 1 h 10"/>
                <a:gd name="T14" fmla="*/ 10 w 10"/>
                <a:gd name="T15" fmla="*/ 2 h 10"/>
                <a:gd name="T16" fmla="*/ 10 w 10"/>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10" y="10"/>
                  </a:moveTo>
                  <a:cubicBezTo>
                    <a:pt x="1" y="10"/>
                    <a:pt x="1" y="10"/>
                    <a:pt x="1" y="10"/>
                  </a:cubicBezTo>
                  <a:cubicBezTo>
                    <a:pt x="1" y="10"/>
                    <a:pt x="0" y="10"/>
                    <a:pt x="0" y="9"/>
                  </a:cubicBezTo>
                  <a:cubicBezTo>
                    <a:pt x="0" y="9"/>
                    <a:pt x="0" y="9"/>
                    <a:pt x="0" y="8"/>
                  </a:cubicBezTo>
                  <a:cubicBezTo>
                    <a:pt x="0" y="0"/>
                    <a:pt x="0" y="0"/>
                    <a:pt x="0" y="0"/>
                  </a:cubicBezTo>
                  <a:cubicBezTo>
                    <a:pt x="8" y="0"/>
                    <a:pt x="8" y="0"/>
                    <a:pt x="8" y="0"/>
                  </a:cubicBezTo>
                  <a:cubicBezTo>
                    <a:pt x="8" y="0"/>
                    <a:pt x="9" y="0"/>
                    <a:pt x="9" y="1"/>
                  </a:cubicBezTo>
                  <a:cubicBezTo>
                    <a:pt x="9" y="1"/>
                    <a:pt x="10" y="1"/>
                    <a:pt x="10" y="2"/>
                  </a:cubicBezTo>
                  <a:lnTo>
                    <a:pt x="1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04" name="Freeform 35"/>
            <p:cNvSpPr/>
            <p:nvPr/>
          </p:nvSpPr>
          <p:spPr bwMode="auto">
            <a:xfrm>
              <a:off x="11193014" y="4384753"/>
              <a:ext cx="185738" cy="63500"/>
            </a:xfrm>
            <a:custGeom>
              <a:avLst/>
              <a:gdLst>
                <a:gd name="T0" fmla="*/ 29 w 29"/>
                <a:gd name="T1" fmla="*/ 10 h 10"/>
                <a:gd name="T2" fmla="*/ 0 w 29"/>
                <a:gd name="T3" fmla="*/ 10 h 10"/>
                <a:gd name="T4" fmla="*/ 0 w 29"/>
                <a:gd name="T5" fmla="*/ 2 h 10"/>
                <a:gd name="T6" fmla="*/ 0 w 29"/>
                <a:gd name="T7" fmla="*/ 1 h 10"/>
                <a:gd name="T8" fmla="*/ 1 w 29"/>
                <a:gd name="T9" fmla="*/ 0 h 10"/>
                <a:gd name="T10" fmla="*/ 28 w 29"/>
                <a:gd name="T11" fmla="*/ 0 h 10"/>
                <a:gd name="T12" fmla="*/ 29 w 29"/>
                <a:gd name="T13" fmla="*/ 1 h 10"/>
                <a:gd name="T14" fmla="*/ 29 w 29"/>
                <a:gd name="T15" fmla="*/ 2 h 10"/>
                <a:gd name="T16" fmla="*/ 29 w 29"/>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0">
                  <a:moveTo>
                    <a:pt x="29" y="10"/>
                  </a:moveTo>
                  <a:cubicBezTo>
                    <a:pt x="0" y="10"/>
                    <a:pt x="0" y="10"/>
                    <a:pt x="0" y="10"/>
                  </a:cubicBezTo>
                  <a:cubicBezTo>
                    <a:pt x="0" y="2"/>
                    <a:pt x="0" y="2"/>
                    <a:pt x="0" y="2"/>
                  </a:cubicBezTo>
                  <a:cubicBezTo>
                    <a:pt x="0" y="1"/>
                    <a:pt x="0" y="1"/>
                    <a:pt x="0" y="1"/>
                  </a:cubicBezTo>
                  <a:cubicBezTo>
                    <a:pt x="0" y="0"/>
                    <a:pt x="1" y="0"/>
                    <a:pt x="1" y="0"/>
                  </a:cubicBezTo>
                  <a:cubicBezTo>
                    <a:pt x="28" y="0"/>
                    <a:pt x="28" y="0"/>
                    <a:pt x="28" y="0"/>
                  </a:cubicBezTo>
                  <a:cubicBezTo>
                    <a:pt x="28" y="0"/>
                    <a:pt x="28" y="0"/>
                    <a:pt x="29" y="1"/>
                  </a:cubicBezTo>
                  <a:cubicBezTo>
                    <a:pt x="29" y="1"/>
                    <a:pt x="29" y="1"/>
                    <a:pt x="29" y="2"/>
                  </a:cubicBezTo>
                  <a:lnTo>
                    <a:pt x="29"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05" name="Freeform 36"/>
            <p:cNvSpPr/>
            <p:nvPr/>
          </p:nvSpPr>
          <p:spPr bwMode="auto">
            <a:xfrm>
              <a:off x="11193014" y="4513341"/>
              <a:ext cx="185738" cy="127000"/>
            </a:xfrm>
            <a:custGeom>
              <a:avLst/>
              <a:gdLst>
                <a:gd name="T0" fmla="*/ 27 w 29"/>
                <a:gd name="T1" fmla="*/ 10 h 20"/>
                <a:gd name="T2" fmla="*/ 29 w 29"/>
                <a:gd name="T3" fmla="*/ 11 h 20"/>
                <a:gd name="T4" fmla="*/ 29 w 29"/>
                <a:gd name="T5" fmla="*/ 12 h 20"/>
                <a:gd name="T6" fmla="*/ 29 w 29"/>
                <a:gd name="T7" fmla="*/ 18 h 20"/>
                <a:gd name="T8" fmla="*/ 29 w 29"/>
                <a:gd name="T9" fmla="*/ 19 h 20"/>
                <a:gd name="T10" fmla="*/ 27 w 29"/>
                <a:gd name="T11" fmla="*/ 20 h 20"/>
                <a:gd name="T12" fmla="*/ 2 w 29"/>
                <a:gd name="T13" fmla="*/ 20 h 20"/>
                <a:gd name="T14" fmla="*/ 0 w 29"/>
                <a:gd name="T15" fmla="*/ 19 h 20"/>
                <a:gd name="T16" fmla="*/ 0 w 29"/>
                <a:gd name="T17" fmla="*/ 18 h 20"/>
                <a:gd name="T18" fmla="*/ 0 w 29"/>
                <a:gd name="T19" fmla="*/ 12 h 20"/>
                <a:gd name="T20" fmla="*/ 0 w 29"/>
                <a:gd name="T21" fmla="*/ 11 h 20"/>
                <a:gd name="T22" fmla="*/ 2 w 29"/>
                <a:gd name="T23" fmla="*/ 10 h 20"/>
                <a:gd name="T24" fmla="*/ 10 w 29"/>
                <a:gd name="T25" fmla="*/ 10 h 20"/>
                <a:gd name="T26" fmla="*/ 10 w 29"/>
                <a:gd name="T27" fmla="*/ 2 h 20"/>
                <a:gd name="T28" fmla="*/ 10 w 29"/>
                <a:gd name="T29" fmla="*/ 1 h 20"/>
                <a:gd name="T30" fmla="*/ 11 w 29"/>
                <a:gd name="T31" fmla="*/ 0 h 20"/>
                <a:gd name="T32" fmla="*/ 18 w 29"/>
                <a:gd name="T33" fmla="*/ 0 h 20"/>
                <a:gd name="T34" fmla="*/ 19 w 29"/>
                <a:gd name="T35" fmla="*/ 1 h 20"/>
                <a:gd name="T36" fmla="*/ 20 w 29"/>
                <a:gd name="T37" fmla="*/ 2 h 20"/>
                <a:gd name="T38" fmla="*/ 20 w 29"/>
                <a:gd name="T39" fmla="*/ 10 h 20"/>
                <a:gd name="T40" fmla="*/ 27 w 29"/>
                <a:gd name="T41"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20">
                  <a:moveTo>
                    <a:pt x="27" y="10"/>
                  </a:moveTo>
                  <a:cubicBezTo>
                    <a:pt x="28" y="10"/>
                    <a:pt x="28" y="10"/>
                    <a:pt x="29" y="11"/>
                  </a:cubicBezTo>
                  <a:cubicBezTo>
                    <a:pt x="29" y="11"/>
                    <a:pt x="29" y="11"/>
                    <a:pt x="29" y="12"/>
                  </a:cubicBezTo>
                  <a:cubicBezTo>
                    <a:pt x="29" y="18"/>
                    <a:pt x="29" y="18"/>
                    <a:pt x="29" y="18"/>
                  </a:cubicBezTo>
                  <a:cubicBezTo>
                    <a:pt x="29" y="19"/>
                    <a:pt x="29" y="19"/>
                    <a:pt x="29" y="19"/>
                  </a:cubicBezTo>
                  <a:cubicBezTo>
                    <a:pt x="28" y="20"/>
                    <a:pt x="28" y="20"/>
                    <a:pt x="27" y="20"/>
                  </a:cubicBezTo>
                  <a:cubicBezTo>
                    <a:pt x="2" y="20"/>
                    <a:pt x="2" y="20"/>
                    <a:pt x="2" y="20"/>
                  </a:cubicBezTo>
                  <a:cubicBezTo>
                    <a:pt x="1" y="20"/>
                    <a:pt x="1" y="20"/>
                    <a:pt x="0" y="19"/>
                  </a:cubicBezTo>
                  <a:cubicBezTo>
                    <a:pt x="0" y="19"/>
                    <a:pt x="0" y="19"/>
                    <a:pt x="0" y="18"/>
                  </a:cubicBezTo>
                  <a:cubicBezTo>
                    <a:pt x="0" y="12"/>
                    <a:pt x="0" y="12"/>
                    <a:pt x="0" y="12"/>
                  </a:cubicBezTo>
                  <a:cubicBezTo>
                    <a:pt x="0" y="11"/>
                    <a:pt x="0" y="11"/>
                    <a:pt x="0" y="11"/>
                  </a:cubicBezTo>
                  <a:cubicBezTo>
                    <a:pt x="1" y="10"/>
                    <a:pt x="1" y="10"/>
                    <a:pt x="2" y="10"/>
                  </a:cubicBezTo>
                  <a:cubicBezTo>
                    <a:pt x="10" y="10"/>
                    <a:pt x="10" y="10"/>
                    <a:pt x="10" y="10"/>
                  </a:cubicBezTo>
                  <a:cubicBezTo>
                    <a:pt x="10" y="2"/>
                    <a:pt x="10" y="2"/>
                    <a:pt x="10" y="2"/>
                  </a:cubicBezTo>
                  <a:cubicBezTo>
                    <a:pt x="10" y="1"/>
                    <a:pt x="10" y="1"/>
                    <a:pt x="10" y="1"/>
                  </a:cubicBezTo>
                  <a:cubicBezTo>
                    <a:pt x="10" y="0"/>
                    <a:pt x="11" y="0"/>
                    <a:pt x="11" y="0"/>
                  </a:cubicBezTo>
                  <a:cubicBezTo>
                    <a:pt x="18" y="0"/>
                    <a:pt x="18" y="0"/>
                    <a:pt x="18" y="0"/>
                  </a:cubicBezTo>
                  <a:cubicBezTo>
                    <a:pt x="18" y="0"/>
                    <a:pt x="19" y="0"/>
                    <a:pt x="19" y="1"/>
                  </a:cubicBezTo>
                  <a:cubicBezTo>
                    <a:pt x="19" y="1"/>
                    <a:pt x="20" y="1"/>
                    <a:pt x="20" y="2"/>
                  </a:cubicBezTo>
                  <a:cubicBezTo>
                    <a:pt x="20" y="10"/>
                    <a:pt x="20" y="10"/>
                    <a:pt x="20" y="10"/>
                  </a:cubicBezTo>
                  <a:lnTo>
                    <a:pt x="27"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06" name="Freeform 37"/>
            <p:cNvSpPr/>
            <p:nvPr/>
          </p:nvSpPr>
          <p:spPr bwMode="auto">
            <a:xfrm>
              <a:off x="9667426" y="4289503"/>
              <a:ext cx="190500" cy="63500"/>
            </a:xfrm>
            <a:custGeom>
              <a:avLst/>
              <a:gdLst>
                <a:gd name="T0" fmla="*/ 27 w 30"/>
                <a:gd name="T1" fmla="*/ 0 h 10"/>
                <a:gd name="T2" fmla="*/ 3 w 30"/>
                <a:gd name="T3" fmla="*/ 0 h 10"/>
                <a:gd name="T4" fmla="*/ 0 w 30"/>
                <a:gd name="T5" fmla="*/ 4 h 10"/>
                <a:gd name="T6" fmla="*/ 0 w 30"/>
                <a:gd name="T7" fmla="*/ 10 h 10"/>
                <a:gd name="T8" fmla="*/ 30 w 30"/>
                <a:gd name="T9" fmla="*/ 10 h 10"/>
                <a:gd name="T10" fmla="*/ 30 w 30"/>
                <a:gd name="T11" fmla="*/ 4 h 10"/>
                <a:gd name="T12" fmla="*/ 27 w 3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7" y="0"/>
                  </a:moveTo>
                  <a:cubicBezTo>
                    <a:pt x="19" y="0"/>
                    <a:pt x="11" y="0"/>
                    <a:pt x="3" y="0"/>
                  </a:cubicBezTo>
                  <a:cubicBezTo>
                    <a:pt x="2" y="0"/>
                    <a:pt x="0" y="2"/>
                    <a:pt x="0" y="4"/>
                  </a:cubicBezTo>
                  <a:cubicBezTo>
                    <a:pt x="0" y="6"/>
                    <a:pt x="0" y="8"/>
                    <a:pt x="0" y="10"/>
                  </a:cubicBezTo>
                  <a:cubicBezTo>
                    <a:pt x="10" y="10"/>
                    <a:pt x="20" y="10"/>
                    <a:pt x="30" y="10"/>
                  </a:cubicBezTo>
                  <a:cubicBezTo>
                    <a:pt x="30" y="8"/>
                    <a:pt x="30" y="6"/>
                    <a:pt x="30" y="4"/>
                  </a:cubicBezTo>
                  <a:cubicBezTo>
                    <a:pt x="30" y="2"/>
                    <a:pt x="28" y="0"/>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07" name="Freeform 38"/>
            <p:cNvSpPr/>
            <p:nvPr/>
          </p:nvSpPr>
          <p:spPr bwMode="auto">
            <a:xfrm>
              <a:off x="9667426" y="4608591"/>
              <a:ext cx="190500" cy="192088"/>
            </a:xfrm>
            <a:custGeom>
              <a:avLst/>
              <a:gdLst>
                <a:gd name="T0" fmla="*/ 3 w 30"/>
                <a:gd name="T1" fmla="*/ 20 h 30"/>
                <a:gd name="T2" fmla="*/ 0 w 30"/>
                <a:gd name="T3" fmla="*/ 23 h 30"/>
                <a:gd name="T4" fmla="*/ 0 w 30"/>
                <a:gd name="T5" fmla="*/ 27 h 30"/>
                <a:gd name="T6" fmla="*/ 3 w 30"/>
                <a:gd name="T7" fmla="*/ 30 h 30"/>
                <a:gd name="T8" fmla="*/ 27 w 30"/>
                <a:gd name="T9" fmla="*/ 30 h 30"/>
                <a:gd name="T10" fmla="*/ 30 w 30"/>
                <a:gd name="T11" fmla="*/ 27 h 30"/>
                <a:gd name="T12" fmla="*/ 30 w 30"/>
                <a:gd name="T13" fmla="*/ 23 h 30"/>
                <a:gd name="T14" fmla="*/ 27 w 30"/>
                <a:gd name="T15" fmla="*/ 20 h 30"/>
                <a:gd name="T16" fmla="*/ 20 w 30"/>
                <a:gd name="T17" fmla="*/ 20 h 30"/>
                <a:gd name="T18" fmla="*/ 20 w 30"/>
                <a:gd name="T19" fmla="*/ 10 h 30"/>
                <a:gd name="T20" fmla="*/ 27 w 30"/>
                <a:gd name="T21" fmla="*/ 10 h 30"/>
                <a:gd name="T22" fmla="*/ 30 w 30"/>
                <a:gd name="T23" fmla="*/ 7 h 30"/>
                <a:gd name="T24" fmla="*/ 30 w 30"/>
                <a:gd name="T25" fmla="*/ 0 h 30"/>
                <a:gd name="T26" fmla="*/ 0 w 30"/>
                <a:gd name="T27" fmla="*/ 0 h 30"/>
                <a:gd name="T28" fmla="*/ 0 w 30"/>
                <a:gd name="T29" fmla="*/ 7 h 30"/>
                <a:gd name="T30" fmla="*/ 3 w 30"/>
                <a:gd name="T31" fmla="*/ 10 h 30"/>
                <a:gd name="T32" fmla="*/ 10 w 30"/>
                <a:gd name="T33" fmla="*/ 10 h 30"/>
                <a:gd name="T34" fmla="*/ 10 w 30"/>
                <a:gd name="T35" fmla="*/ 20 h 30"/>
                <a:gd name="T36" fmla="*/ 3 w 30"/>
                <a:gd name="T37"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 h="30">
                  <a:moveTo>
                    <a:pt x="3" y="20"/>
                  </a:moveTo>
                  <a:cubicBezTo>
                    <a:pt x="2" y="20"/>
                    <a:pt x="0" y="21"/>
                    <a:pt x="0" y="23"/>
                  </a:cubicBezTo>
                  <a:cubicBezTo>
                    <a:pt x="0" y="24"/>
                    <a:pt x="0" y="25"/>
                    <a:pt x="0" y="27"/>
                  </a:cubicBezTo>
                  <a:cubicBezTo>
                    <a:pt x="0" y="28"/>
                    <a:pt x="2" y="30"/>
                    <a:pt x="3" y="30"/>
                  </a:cubicBezTo>
                  <a:cubicBezTo>
                    <a:pt x="11" y="30"/>
                    <a:pt x="19" y="30"/>
                    <a:pt x="27" y="30"/>
                  </a:cubicBezTo>
                  <a:cubicBezTo>
                    <a:pt x="28" y="30"/>
                    <a:pt x="30" y="28"/>
                    <a:pt x="30" y="27"/>
                  </a:cubicBezTo>
                  <a:cubicBezTo>
                    <a:pt x="30" y="25"/>
                    <a:pt x="30" y="24"/>
                    <a:pt x="30" y="23"/>
                  </a:cubicBezTo>
                  <a:cubicBezTo>
                    <a:pt x="30" y="21"/>
                    <a:pt x="28" y="20"/>
                    <a:pt x="27" y="20"/>
                  </a:cubicBezTo>
                  <a:cubicBezTo>
                    <a:pt x="24" y="20"/>
                    <a:pt x="22" y="20"/>
                    <a:pt x="20" y="20"/>
                  </a:cubicBezTo>
                  <a:cubicBezTo>
                    <a:pt x="20" y="17"/>
                    <a:pt x="20" y="13"/>
                    <a:pt x="20" y="10"/>
                  </a:cubicBezTo>
                  <a:cubicBezTo>
                    <a:pt x="22" y="10"/>
                    <a:pt x="24" y="10"/>
                    <a:pt x="27" y="10"/>
                  </a:cubicBezTo>
                  <a:cubicBezTo>
                    <a:pt x="28" y="10"/>
                    <a:pt x="30" y="8"/>
                    <a:pt x="30" y="7"/>
                  </a:cubicBezTo>
                  <a:cubicBezTo>
                    <a:pt x="30" y="4"/>
                    <a:pt x="30" y="2"/>
                    <a:pt x="30" y="0"/>
                  </a:cubicBezTo>
                  <a:cubicBezTo>
                    <a:pt x="20" y="0"/>
                    <a:pt x="10" y="0"/>
                    <a:pt x="0" y="0"/>
                  </a:cubicBezTo>
                  <a:cubicBezTo>
                    <a:pt x="0" y="2"/>
                    <a:pt x="0" y="4"/>
                    <a:pt x="0" y="7"/>
                  </a:cubicBezTo>
                  <a:cubicBezTo>
                    <a:pt x="0" y="8"/>
                    <a:pt x="2" y="10"/>
                    <a:pt x="3" y="10"/>
                  </a:cubicBezTo>
                  <a:cubicBezTo>
                    <a:pt x="6" y="10"/>
                    <a:pt x="8" y="10"/>
                    <a:pt x="10" y="10"/>
                  </a:cubicBezTo>
                  <a:cubicBezTo>
                    <a:pt x="10" y="13"/>
                    <a:pt x="10" y="17"/>
                    <a:pt x="10" y="20"/>
                  </a:cubicBezTo>
                  <a:cubicBezTo>
                    <a:pt x="8" y="20"/>
                    <a:pt x="6" y="20"/>
                    <a:pt x="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08" name="Freeform 39"/>
            <p:cNvSpPr/>
            <p:nvPr/>
          </p:nvSpPr>
          <p:spPr bwMode="auto">
            <a:xfrm>
              <a:off x="9602339" y="4353003"/>
              <a:ext cx="320675" cy="255588"/>
            </a:xfrm>
            <a:custGeom>
              <a:avLst/>
              <a:gdLst>
                <a:gd name="T0" fmla="*/ 47 w 50"/>
                <a:gd name="T1" fmla="*/ 0 h 40"/>
                <a:gd name="T2" fmla="*/ 40 w 50"/>
                <a:gd name="T3" fmla="*/ 0 h 40"/>
                <a:gd name="T4" fmla="*/ 40 w 50"/>
                <a:gd name="T5" fmla="*/ 20 h 40"/>
                <a:gd name="T6" fmla="*/ 10 w 50"/>
                <a:gd name="T7" fmla="*/ 20 h 40"/>
                <a:gd name="T8" fmla="*/ 10 w 50"/>
                <a:gd name="T9" fmla="*/ 0 h 40"/>
                <a:gd name="T10" fmla="*/ 3 w 50"/>
                <a:gd name="T11" fmla="*/ 0 h 40"/>
                <a:gd name="T12" fmla="*/ 0 w 50"/>
                <a:gd name="T13" fmla="*/ 3 h 40"/>
                <a:gd name="T14" fmla="*/ 0 w 50"/>
                <a:gd name="T15" fmla="*/ 37 h 40"/>
                <a:gd name="T16" fmla="*/ 3 w 50"/>
                <a:gd name="T17" fmla="*/ 40 h 40"/>
                <a:gd name="T18" fmla="*/ 10 w 50"/>
                <a:gd name="T19" fmla="*/ 40 h 40"/>
                <a:gd name="T20" fmla="*/ 10 w 50"/>
                <a:gd name="T21" fmla="*/ 30 h 40"/>
                <a:gd name="T22" fmla="*/ 40 w 50"/>
                <a:gd name="T23" fmla="*/ 30 h 40"/>
                <a:gd name="T24" fmla="*/ 40 w 50"/>
                <a:gd name="T25" fmla="*/ 40 h 40"/>
                <a:gd name="T26" fmla="*/ 47 w 50"/>
                <a:gd name="T27" fmla="*/ 40 h 40"/>
                <a:gd name="T28" fmla="*/ 50 w 50"/>
                <a:gd name="T29" fmla="*/ 37 h 40"/>
                <a:gd name="T30" fmla="*/ 50 w 50"/>
                <a:gd name="T31" fmla="*/ 3 h 40"/>
                <a:gd name="T32" fmla="*/ 47 w 50"/>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0">
                  <a:moveTo>
                    <a:pt x="47" y="0"/>
                  </a:moveTo>
                  <a:cubicBezTo>
                    <a:pt x="44" y="0"/>
                    <a:pt x="42" y="0"/>
                    <a:pt x="40" y="0"/>
                  </a:cubicBezTo>
                  <a:cubicBezTo>
                    <a:pt x="40" y="7"/>
                    <a:pt x="40" y="13"/>
                    <a:pt x="40" y="20"/>
                  </a:cubicBezTo>
                  <a:cubicBezTo>
                    <a:pt x="10" y="20"/>
                    <a:pt x="10" y="20"/>
                    <a:pt x="10" y="20"/>
                  </a:cubicBezTo>
                  <a:cubicBezTo>
                    <a:pt x="10" y="13"/>
                    <a:pt x="10" y="7"/>
                    <a:pt x="10" y="0"/>
                  </a:cubicBezTo>
                  <a:cubicBezTo>
                    <a:pt x="8" y="0"/>
                    <a:pt x="6" y="0"/>
                    <a:pt x="3" y="0"/>
                  </a:cubicBezTo>
                  <a:cubicBezTo>
                    <a:pt x="2" y="0"/>
                    <a:pt x="0" y="2"/>
                    <a:pt x="0" y="3"/>
                  </a:cubicBezTo>
                  <a:cubicBezTo>
                    <a:pt x="0" y="15"/>
                    <a:pt x="0" y="26"/>
                    <a:pt x="0" y="37"/>
                  </a:cubicBezTo>
                  <a:cubicBezTo>
                    <a:pt x="0" y="39"/>
                    <a:pt x="2" y="40"/>
                    <a:pt x="3" y="40"/>
                  </a:cubicBezTo>
                  <a:cubicBezTo>
                    <a:pt x="6" y="40"/>
                    <a:pt x="8" y="40"/>
                    <a:pt x="10" y="40"/>
                  </a:cubicBezTo>
                  <a:cubicBezTo>
                    <a:pt x="10" y="37"/>
                    <a:pt x="10" y="33"/>
                    <a:pt x="10" y="30"/>
                  </a:cubicBezTo>
                  <a:cubicBezTo>
                    <a:pt x="40" y="30"/>
                    <a:pt x="40" y="30"/>
                    <a:pt x="40" y="30"/>
                  </a:cubicBezTo>
                  <a:cubicBezTo>
                    <a:pt x="40" y="33"/>
                    <a:pt x="40" y="37"/>
                    <a:pt x="40" y="40"/>
                  </a:cubicBezTo>
                  <a:cubicBezTo>
                    <a:pt x="42" y="40"/>
                    <a:pt x="44" y="40"/>
                    <a:pt x="47" y="40"/>
                  </a:cubicBezTo>
                  <a:cubicBezTo>
                    <a:pt x="48" y="40"/>
                    <a:pt x="50" y="39"/>
                    <a:pt x="50" y="37"/>
                  </a:cubicBezTo>
                  <a:cubicBezTo>
                    <a:pt x="50" y="26"/>
                    <a:pt x="50" y="15"/>
                    <a:pt x="50" y="3"/>
                  </a:cubicBezTo>
                  <a:cubicBezTo>
                    <a:pt x="50" y="2"/>
                    <a:pt x="48" y="0"/>
                    <a:pt x="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09" name="Freeform 40"/>
            <p:cNvSpPr/>
            <p:nvPr/>
          </p:nvSpPr>
          <p:spPr bwMode="auto">
            <a:xfrm>
              <a:off x="8121201" y="1838403"/>
              <a:ext cx="382588" cy="446088"/>
            </a:xfrm>
            <a:custGeom>
              <a:avLst/>
              <a:gdLst>
                <a:gd name="T0" fmla="*/ 43 w 60"/>
                <a:gd name="T1" fmla="*/ 40 h 70"/>
                <a:gd name="T2" fmla="*/ 40 w 60"/>
                <a:gd name="T3" fmla="*/ 44 h 70"/>
                <a:gd name="T4" fmla="*/ 40 w 60"/>
                <a:gd name="T5" fmla="*/ 50 h 70"/>
                <a:gd name="T6" fmla="*/ 50 w 60"/>
                <a:gd name="T7" fmla="*/ 50 h 70"/>
                <a:gd name="T8" fmla="*/ 50 w 60"/>
                <a:gd name="T9" fmla="*/ 60 h 70"/>
                <a:gd name="T10" fmla="*/ 40 w 60"/>
                <a:gd name="T11" fmla="*/ 60 h 70"/>
                <a:gd name="T12" fmla="*/ 40 w 60"/>
                <a:gd name="T13" fmla="*/ 66 h 70"/>
                <a:gd name="T14" fmla="*/ 43 w 60"/>
                <a:gd name="T15" fmla="*/ 70 h 70"/>
                <a:gd name="T16" fmla="*/ 57 w 60"/>
                <a:gd name="T17" fmla="*/ 70 h 70"/>
                <a:gd name="T18" fmla="*/ 60 w 60"/>
                <a:gd name="T19" fmla="*/ 66 h 70"/>
                <a:gd name="T20" fmla="*/ 60 w 60"/>
                <a:gd name="T21" fmla="*/ 3 h 70"/>
                <a:gd name="T22" fmla="*/ 57 w 60"/>
                <a:gd name="T23" fmla="*/ 0 h 70"/>
                <a:gd name="T24" fmla="*/ 13 w 60"/>
                <a:gd name="T25" fmla="*/ 0 h 70"/>
                <a:gd name="T26" fmla="*/ 10 w 60"/>
                <a:gd name="T27" fmla="*/ 3 h 70"/>
                <a:gd name="T28" fmla="*/ 10 w 60"/>
                <a:gd name="T29" fmla="*/ 40 h 70"/>
                <a:gd name="T30" fmla="*/ 3 w 60"/>
                <a:gd name="T31" fmla="*/ 40 h 70"/>
                <a:gd name="T32" fmla="*/ 0 w 60"/>
                <a:gd name="T33" fmla="*/ 44 h 70"/>
                <a:gd name="T34" fmla="*/ 0 w 60"/>
                <a:gd name="T35" fmla="*/ 50 h 70"/>
                <a:gd name="T36" fmla="*/ 10 w 60"/>
                <a:gd name="T37" fmla="*/ 50 h 70"/>
                <a:gd name="T38" fmla="*/ 10 w 60"/>
                <a:gd name="T39" fmla="*/ 60 h 70"/>
                <a:gd name="T40" fmla="*/ 0 w 60"/>
                <a:gd name="T41" fmla="*/ 60 h 70"/>
                <a:gd name="T42" fmla="*/ 0 w 60"/>
                <a:gd name="T43" fmla="*/ 66 h 70"/>
                <a:gd name="T44" fmla="*/ 3 w 60"/>
                <a:gd name="T45" fmla="*/ 70 h 70"/>
                <a:gd name="T46" fmla="*/ 16 w 60"/>
                <a:gd name="T47" fmla="*/ 70 h 70"/>
                <a:gd name="T48" fmla="*/ 20 w 60"/>
                <a:gd name="T49" fmla="*/ 66 h 70"/>
                <a:gd name="T50" fmla="*/ 20 w 60"/>
                <a:gd name="T51" fmla="*/ 10 h 70"/>
                <a:gd name="T52" fmla="*/ 50 w 60"/>
                <a:gd name="T53" fmla="*/ 10 h 70"/>
                <a:gd name="T54" fmla="*/ 50 w 60"/>
                <a:gd name="T55" fmla="*/ 40 h 70"/>
                <a:gd name="T56" fmla="*/ 43 w 60"/>
                <a:gd name="T57" fmla="*/ 4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 h="70">
                  <a:moveTo>
                    <a:pt x="43" y="40"/>
                  </a:moveTo>
                  <a:cubicBezTo>
                    <a:pt x="41" y="40"/>
                    <a:pt x="40" y="41"/>
                    <a:pt x="40" y="44"/>
                  </a:cubicBezTo>
                  <a:cubicBezTo>
                    <a:pt x="40" y="46"/>
                    <a:pt x="40" y="48"/>
                    <a:pt x="40" y="50"/>
                  </a:cubicBezTo>
                  <a:cubicBezTo>
                    <a:pt x="43" y="50"/>
                    <a:pt x="47" y="50"/>
                    <a:pt x="50" y="50"/>
                  </a:cubicBezTo>
                  <a:cubicBezTo>
                    <a:pt x="50" y="53"/>
                    <a:pt x="50" y="57"/>
                    <a:pt x="50" y="60"/>
                  </a:cubicBezTo>
                  <a:cubicBezTo>
                    <a:pt x="47" y="60"/>
                    <a:pt x="43" y="60"/>
                    <a:pt x="40" y="60"/>
                  </a:cubicBezTo>
                  <a:cubicBezTo>
                    <a:pt x="40" y="62"/>
                    <a:pt x="40" y="64"/>
                    <a:pt x="40" y="66"/>
                  </a:cubicBezTo>
                  <a:cubicBezTo>
                    <a:pt x="40" y="69"/>
                    <a:pt x="41" y="70"/>
                    <a:pt x="43" y="70"/>
                  </a:cubicBezTo>
                  <a:cubicBezTo>
                    <a:pt x="48" y="70"/>
                    <a:pt x="52" y="70"/>
                    <a:pt x="57" y="70"/>
                  </a:cubicBezTo>
                  <a:cubicBezTo>
                    <a:pt x="59" y="70"/>
                    <a:pt x="60" y="69"/>
                    <a:pt x="60" y="66"/>
                  </a:cubicBezTo>
                  <a:cubicBezTo>
                    <a:pt x="60" y="45"/>
                    <a:pt x="60" y="24"/>
                    <a:pt x="60" y="3"/>
                  </a:cubicBezTo>
                  <a:cubicBezTo>
                    <a:pt x="60" y="1"/>
                    <a:pt x="59" y="0"/>
                    <a:pt x="57" y="0"/>
                  </a:cubicBezTo>
                  <a:cubicBezTo>
                    <a:pt x="42" y="0"/>
                    <a:pt x="28" y="0"/>
                    <a:pt x="13" y="0"/>
                  </a:cubicBezTo>
                  <a:cubicBezTo>
                    <a:pt x="11" y="0"/>
                    <a:pt x="10" y="1"/>
                    <a:pt x="10" y="3"/>
                  </a:cubicBezTo>
                  <a:cubicBezTo>
                    <a:pt x="10" y="15"/>
                    <a:pt x="10" y="28"/>
                    <a:pt x="10" y="40"/>
                  </a:cubicBezTo>
                  <a:cubicBezTo>
                    <a:pt x="7" y="40"/>
                    <a:pt x="5" y="40"/>
                    <a:pt x="3" y="40"/>
                  </a:cubicBezTo>
                  <a:cubicBezTo>
                    <a:pt x="1" y="40"/>
                    <a:pt x="0" y="41"/>
                    <a:pt x="0" y="44"/>
                  </a:cubicBezTo>
                  <a:cubicBezTo>
                    <a:pt x="0" y="46"/>
                    <a:pt x="0" y="48"/>
                    <a:pt x="0" y="50"/>
                  </a:cubicBezTo>
                  <a:cubicBezTo>
                    <a:pt x="3" y="50"/>
                    <a:pt x="6" y="50"/>
                    <a:pt x="10" y="50"/>
                  </a:cubicBezTo>
                  <a:cubicBezTo>
                    <a:pt x="10" y="53"/>
                    <a:pt x="10" y="57"/>
                    <a:pt x="10" y="60"/>
                  </a:cubicBezTo>
                  <a:cubicBezTo>
                    <a:pt x="6" y="60"/>
                    <a:pt x="3" y="60"/>
                    <a:pt x="0" y="60"/>
                  </a:cubicBezTo>
                  <a:cubicBezTo>
                    <a:pt x="0" y="62"/>
                    <a:pt x="0" y="64"/>
                    <a:pt x="0" y="66"/>
                  </a:cubicBezTo>
                  <a:cubicBezTo>
                    <a:pt x="0" y="69"/>
                    <a:pt x="1" y="70"/>
                    <a:pt x="3" y="70"/>
                  </a:cubicBezTo>
                  <a:cubicBezTo>
                    <a:pt x="7" y="70"/>
                    <a:pt x="12" y="70"/>
                    <a:pt x="16" y="70"/>
                  </a:cubicBezTo>
                  <a:cubicBezTo>
                    <a:pt x="19" y="70"/>
                    <a:pt x="20" y="69"/>
                    <a:pt x="20" y="66"/>
                  </a:cubicBezTo>
                  <a:cubicBezTo>
                    <a:pt x="20" y="47"/>
                    <a:pt x="20" y="29"/>
                    <a:pt x="20" y="10"/>
                  </a:cubicBezTo>
                  <a:cubicBezTo>
                    <a:pt x="30" y="10"/>
                    <a:pt x="40" y="10"/>
                    <a:pt x="50" y="10"/>
                  </a:cubicBezTo>
                  <a:cubicBezTo>
                    <a:pt x="50" y="20"/>
                    <a:pt x="50" y="30"/>
                    <a:pt x="50" y="40"/>
                  </a:cubicBezTo>
                  <a:cubicBezTo>
                    <a:pt x="48" y="40"/>
                    <a:pt x="46" y="40"/>
                    <a:pt x="43"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10" name="Freeform 41"/>
            <p:cNvSpPr/>
            <p:nvPr/>
          </p:nvSpPr>
          <p:spPr bwMode="auto">
            <a:xfrm>
              <a:off x="8311701" y="2157491"/>
              <a:ext cx="65088" cy="63500"/>
            </a:xfrm>
            <a:custGeom>
              <a:avLst/>
              <a:gdLst>
                <a:gd name="T0" fmla="*/ 10 w 10"/>
                <a:gd name="T1" fmla="*/ 10 h 10"/>
                <a:gd name="T2" fmla="*/ 10 w 10"/>
                <a:gd name="T3" fmla="*/ 0 h 10"/>
                <a:gd name="T4" fmla="*/ 3 w 10"/>
                <a:gd name="T5" fmla="*/ 0 h 10"/>
                <a:gd name="T6" fmla="*/ 0 w 10"/>
                <a:gd name="T7" fmla="*/ 3 h 10"/>
                <a:gd name="T8" fmla="*/ 0 w 10"/>
                <a:gd name="T9" fmla="*/ 7 h 10"/>
                <a:gd name="T10" fmla="*/ 3 w 10"/>
                <a:gd name="T11" fmla="*/ 10 h 10"/>
                <a:gd name="T12" fmla="*/ 10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10" y="10"/>
                  </a:moveTo>
                  <a:cubicBezTo>
                    <a:pt x="10" y="7"/>
                    <a:pt x="10" y="3"/>
                    <a:pt x="10" y="0"/>
                  </a:cubicBezTo>
                  <a:cubicBezTo>
                    <a:pt x="8" y="0"/>
                    <a:pt x="5" y="0"/>
                    <a:pt x="3" y="0"/>
                  </a:cubicBezTo>
                  <a:cubicBezTo>
                    <a:pt x="1" y="0"/>
                    <a:pt x="0" y="1"/>
                    <a:pt x="0" y="3"/>
                  </a:cubicBezTo>
                  <a:cubicBezTo>
                    <a:pt x="0" y="4"/>
                    <a:pt x="0" y="5"/>
                    <a:pt x="0" y="7"/>
                  </a:cubicBezTo>
                  <a:cubicBezTo>
                    <a:pt x="0" y="9"/>
                    <a:pt x="1" y="10"/>
                    <a:pt x="3" y="10"/>
                  </a:cubicBezTo>
                  <a:cubicBezTo>
                    <a:pt x="5" y="10"/>
                    <a:pt x="8" y="10"/>
                    <a:pt x="1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11" name="Freeform 42"/>
            <p:cNvSpPr/>
            <p:nvPr/>
          </p:nvSpPr>
          <p:spPr bwMode="auto">
            <a:xfrm>
              <a:off x="8056114" y="2157491"/>
              <a:ext cx="65088" cy="63500"/>
            </a:xfrm>
            <a:custGeom>
              <a:avLst/>
              <a:gdLst>
                <a:gd name="T0" fmla="*/ 10 w 10"/>
                <a:gd name="T1" fmla="*/ 10 h 10"/>
                <a:gd name="T2" fmla="*/ 10 w 10"/>
                <a:gd name="T3" fmla="*/ 0 h 10"/>
                <a:gd name="T4" fmla="*/ 3 w 10"/>
                <a:gd name="T5" fmla="*/ 0 h 10"/>
                <a:gd name="T6" fmla="*/ 0 w 10"/>
                <a:gd name="T7" fmla="*/ 3 h 10"/>
                <a:gd name="T8" fmla="*/ 0 w 10"/>
                <a:gd name="T9" fmla="*/ 7 h 10"/>
                <a:gd name="T10" fmla="*/ 3 w 10"/>
                <a:gd name="T11" fmla="*/ 10 h 10"/>
                <a:gd name="T12" fmla="*/ 10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10" y="10"/>
                  </a:moveTo>
                  <a:cubicBezTo>
                    <a:pt x="10" y="7"/>
                    <a:pt x="10" y="3"/>
                    <a:pt x="10" y="0"/>
                  </a:cubicBezTo>
                  <a:cubicBezTo>
                    <a:pt x="7" y="0"/>
                    <a:pt x="5" y="0"/>
                    <a:pt x="3" y="0"/>
                  </a:cubicBezTo>
                  <a:cubicBezTo>
                    <a:pt x="1" y="0"/>
                    <a:pt x="0" y="1"/>
                    <a:pt x="0" y="3"/>
                  </a:cubicBezTo>
                  <a:cubicBezTo>
                    <a:pt x="0" y="4"/>
                    <a:pt x="0" y="5"/>
                    <a:pt x="0" y="7"/>
                  </a:cubicBezTo>
                  <a:cubicBezTo>
                    <a:pt x="0" y="9"/>
                    <a:pt x="1" y="10"/>
                    <a:pt x="3" y="10"/>
                  </a:cubicBezTo>
                  <a:cubicBezTo>
                    <a:pt x="5" y="10"/>
                    <a:pt x="7" y="10"/>
                    <a:pt x="1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12" name="Freeform 43"/>
            <p:cNvSpPr/>
            <p:nvPr/>
          </p:nvSpPr>
          <p:spPr bwMode="auto">
            <a:xfrm>
              <a:off x="7060751" y="1895553"/>
              <a:ext cx="63500" cy="325438"/>
            </a:xfrm>
            <a:custGeom>
              <a:avLst/>
              <a:gdLst>
                <a:gd name="T0" fmla="*/ 10 w 10"/>
                <a:gd name="T1" fmla="*/ 4 h 51"/>
                <a:gd name="T2" fmla="*/ 7 w 10"/>
                <a:gd name="T3" fmla="*/ 0 h 51"/>
                <a:gd name="T4" fmla="*/ 0 w 10"/>
                <a:gd name="T5" fmla="*/ 0 h 51"/>
                <a:gd name="T6" fmla="*/ 0 w 10"/>
                <a:gd name="T7" fmla="*/ 51 h 51"/>
                <a:gd name="T8" fmla="*/ 7 w 10"/>
                <a:gd name="T9" fmla="*/ 51 h 51"/>
                <a:gd name="T10" fmla="*/ 10 w 10"/>
                <a:gd name="T11" fmla="*/ 48 h 51"/>
                <a:gd name="T12" fmla="*/ 10 w 10"/>
                <a:gd name="T13" fmla="*/ 4 h 51"/>
              </a:gdLst>
              <a:ahLst/>
              <a:cxnLst>
                <a:cxn ang="0">
                  <a:pos x="T0" y="T1"/>
                </a:cxn>
                <a:cxn ang="0">
                  <a:pos x="T2" y="T3"/>
                </a:cxn>
                <a:cxn ang="0">
                  <a:pos x="T4" y="T5"/>
                </a:cxn>
                <a:cxn ang="0">
                  <a:pos x="T6" y="T7"/>
                </a:cxn>
                <a:cxn ang="0">
                  <a:pos x="T8" y="T9"/>
                </a:cxn>
                <a:cxn ang="0">
                  <a:pos x="T10" y="T11"/>
                </a:cxn>
                <a:cxn ang="0">
                  <a:pos x="T12" y="T13"/>
                </a:cxn>
              </a:cxnLst>
              <a:rect l="0" t="0" r="r" b="b"/>
              <a:pathLst>
                <a:path w="10" h="51">
                  <a:moveTo>
                    <a:pt x="10" y="4"/>
                  </a:moveTo>
                  <a:cubicBezTo>
                    <a:pt x="10" y="1"/>
                    <a:pt x="9" y="0"/>
                    <a:pt x="7" y="0"/>
                  </a:cubicBezTo>
                  <a:cubicBezTo>
                    <a:pt x="5" y="0"/>
                    <a:pt x="2" y="0"/>
                    <a:pt x="0" y="0"/>
                  </a:cubicBezTo>
                  <a:cubicBezTo>
                    <a:pt x="0" y="17"/>
                    <a:pt x="0" y="34"/>
                    <a:pt x="0" y="51"/>
                  </a:cubicBezTo>
                  <a:cubicBezTo>
                    <a:pt x="2" y="51"/>
                    <a:pt x="5" y="51"/>
                    <a:pt x="7" y="51"/>
                  </a:cubicBezTo>
                  <a:cubicBezTo>
                    <a:pt x="9" y="51"/>
                    <a:pt x="10" y="50"/>
                    <a:pt x="10" y="48"/>
                  </a:cubicBezTo>
                  <a:cubicBezTo>
                    <a:pt x="10" y="33"/>
                    <a:pt x="10" y="18"/>
                    <a:pt x="1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13" name="Freeform 44"/>
            <p:cNvSpPr/>
            <p:nvPr/>
          </p:nvSpPr>
          <p:spPr bwMode="auto">
            <a:xfrm>
              <a:off x="6740076" y="1832053"/>
              <a:ext cx="320675" cy="63500"/>
            </a:xfrm>
            <a:custGeom>
              <a:avLst/>
              <a:gdLst>
                <a:gd name="T0" fmla="*/ 47 w 50"/>
                <a:gd name="T1" fmla="*/ 0 h 10"/>
                <a:gd name="T2" fmla="*/ 50 w 50"/>
                <a:gd name="T3" fmla="*/ 4 h 10"/>
                <a:gd name="T4" fmla="*/ 50 w 50"/>
                <a:gd name="T5" fmla="*/ 10 h 10"/>
                <a:gd name="T6" fmla="*/ 0 w 50"/>
                <a:gd name="T7" fmla="*/ 10 h 10"/>
                <a:gd name="T8" fmla="*/ 0 w 50"/>
                <a:gd name="T9" fmla="*/ 4 h 10"/>
                <a:gd name="T10" fmla="*/ 3 w 50"/>
                <a:gd name="T11" fmla="*/ 0 h 10"/>
                <a:gd name="T12" fmla="*/ 47 w 5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50" h="10">
                  <a:moveTo>
                    <a:pt x="47" y="0"/>
                  </a:moveTo>
                  <a:cubicBezTo>
                    <a:pt x="49" y="0"/>
                    <a:pt x="50" y="1"/>
                    <a:pt x="50" y="4"/>
                  </a:cubicBezTo>
                  <a:cubicBezTo>
                    <a:pt x="50" y="6"/>
                    <a:pt x="50" y="8"/>
                    <a:pt x="50" y="10"/>
                  </a:cubicBezTo>
                  <a:cubicBezTo>
                    <a:pt x="33" y="10"/>
                    <a:pt x="17" y="10"/>
                    <a:pt x="0" y="10"/>
                  </a:cubicBezTo>
                  <a:cubicBezTo>
                    <a:pt x="0" y="8"/>
                    <a:pt x="0" y="6"/>
                    <a:pt x="0" y="4"/>
                  </a:cubicBezTo>
                  <a:cubicBezTo>
                    <a:pt x="0" y="1"/>
                    <a:pt x="1" y="0"/>
                    <a:pt x="3" y="0"/>
                  </a:cubicBezTo>
                  <a:cubicBezTo>
                    <a:pt x="18" y="0"/>
                    <a:pt x="32" y="0"/>
                    <a:pt x="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14" name="Freeform 45"/>
            <p:cNvSpPr/>
            <p:nvPr/>
          </p:nvSpPr>
          <p:spPr bwMode="auto">
            <a:xfrm>
              <a:off x="6740076" y="2220991"/>
              <a:ext cx="320675" cy="63500"/>
            </a:xfrm>
            <a:custGeom>
              <a:avLst/>
              <a:gdLst>
                <a:gd name="T0" fmla="*/ 50 w 50"/>
                <a:gd name="T1" fmla="*/ 7 h 10"/>
                <a:gd name="T2" fmla="*/ 47 w 50"/>
                <a:gd name="T3" fmla="*/ 10 h 10"/>
                <a:gd name="T4" fmla="*/ 3 w 50"/>
                <a:gd name="T5" fmla="*/ 10 h 10"/>
                <a:gd name="T6" fmla="*/ 0 w 50"/>
                <a:gd name="T7" fmla="*/ 7 h 10"/>
                <a:gd name="T8" fmla="*/ 0 w 50"/>
                <a:gd name="T9" fmla="*/ 0 h 10"/>
                <a:gd name="T10" fmla="*/ 50 w 50"/>
                <a:gd name="T11" fmla="*/ 0 h 10"/>
                <a:gd name="T12" fmla="*/ 50 w 50"/>
                <a:gd name="T13" fmla="*/ 7 h 10"/>
              </a:gdLst>
              <a:ahLst/>
              <a:cxnLst>
                <a:cxn ang="0">
                  <a:pos x="T0" y="T1"/>
                </a:cxn>
                <a:cxn ang="0">
                  <a:pos x="T2" y="T3"/>
                </a:cxn>
                <a:cxn ang="0">
                  <a:pos x="T4" y="T5"/>
                </a:cxn>
                <a:cxn ang="0">
                  <a:pos x="T6" y="T7"/>
                </a:cxn>
                <a:cxn ang="0">
                  <a:pos x="T8" y="T9"/>
                </a:cxn>
                <a:cxn ang="0">
                  <a:pos x="T10" y="T11"/>
                </a:cxn>
                <a:cxn ang="0">
                  <a:pos x="T12" y="T13"/>
                </a:cxn>
              </a:cxnLst>
              <a:rect l="0" t="0" r="r" b="b"/>
              <a:pathLst>
                <a:path w="50" h="10">
                  <a:moveTo>
                    <a:pt x="50" y="7"/>
                  </a:moveTo>
                  <a:cubicBezTo>
                    <a:pt x="50" y="9"/>
                    <a:pt x="49" y="10"/>
                    <a:pt x="47" y="10"/>
                  </a:cubicBezTo>
                  <a:cubicBezTo>
                    <a:pt x="32" y="10"/>
                    <a:pt x="18" y="10"/>
                    <a:pt x="3" y="10"/>
                  </a:cubicBezTo>
                  <a:cubicBezTo>
                    <a:pt x="1" y="10"/>
                    <a:pt x="0" y="9"/>
                    <a:pt x="0" y="7"/>
                  </a:cubicBezTo>
                  <a:cubicBezTo>
                    <a:pt x="0" y="4"/>
                    <a:pt x="0" y="2"/>
                    <a:pt x="0" y="0"/>
                  </a:cubicBezTo>
                  <a:cubicBezTo>
                    <a:pt x="17" y="0"/>
                    <a:pt x="33" y="0"/>
                    <a:pt x="50" y="0"/>
                  </a:cubicBezTo>
                  <a:cubicBezTo>
                    <a:pt x="50" y="2"/>
                    <a:pt x="50" y="4"/>
                    <a:pt x="5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15" name="Freeform 46"/>
            <p:cNvSpPr/>
            <p:nvPr/>
          </p:nvSpPr>
          <p:spPr bwMode="auto">
            <a:xfrm>
              <a:off x="6676576" y="1895553"/>
              <a:ext cx="63500" cy="325438"/>
            </a:xfrm>
            <a:custGeom>
              <a:avLst/>
              <a:gdLst>
                <a:gd name="T0" fmla="*/ 3 w 10"/>
                <a:gd name="T1" fmla="*/ 51 h 51"/>
                <a:gd name="T2" fmla="*/ 0 w 10"/>
                <a:gd name="T3" fmla="*/ 48 h 51"/>
                <a:gd name="T4" fmla="*/ 0 w 10"/>
                <a:gd name="T5" fmla="*/ 4 h 51"/>
                <a:gd name="T6" fmla="*/ 3 w 10"/>
                <a:gd name="T7" fmla="*/ 0 h 51"/>
                <a:gd name="T8" fmla="*/ 10 w 10"/>
                <a:gd name="T9" fmla="*/ 0 h 51"/>
                <a:gd name="T10" fmla="*/ 10 w 10"/>
                <a:gd name="T11" fmla="*/ 51 h 51"/>
                <a:gd name="T12" fmla="*/ 3 w 10"/>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0" h="51">
                  <a:moveTo>
                    <a:pt x="3" y="51"/>
                  </a:moveTo>
                  <a:cubicBezTo>
                    <a:pt x="1" y="51"/>
                    <a:pt x="0" y="50"/>
                    <a:pt x="0" y="48"/>
                  </a:cubicBezTo>
                  <a:cubicBezTo>
                    <a:pt x="0" y="33"/>
                    <a:pt x="0" y="18"/>
                    <a:pt x="0" y="4"/>
                  </a:cubicBezTo>
                  <a:cubicBezTo>
                    <a:pt x="0" y="1"/>
                    <a:pt x="1" y="0"/>
                    <a:pt x="3" y="0"/>
                  </a:cubicBezTo>
                  <a:cubicBezTo>
                    <a:pt x="5" y="0"/>
                    <a:pt x="8" y="0"/>
                    <a:pt x="10" y="0"/>
                  </a:cubicBezTo>
                  <a:cubicBezTo>
                    <a:pt x="10" y="17"/>
                    <a:pt x="10" y="34"/>
                    <a:pt x="10" y="51"/>
                  </a:cubicBezTo>
                  <a:cubicBezTo>
                    <a:pt x="8" y="51"/>
                    <a:pt x="5" y="51"/>
                    <a:pt x="3"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16" name="Freeform 47"/>
            <p:cNvSpPr/>
            <p:nvPr/>
          </p:nvSpPr>
          <p:spPr bwMode="auto">
            <a:xfrm>
              <a:off x="6868664" y="1965403"/>
              <a:ext cx="127000" cy="128588"/>
            </a:xfrm>
            <a:custGeom>
              <a:avLst/>
              <a:gdLst>
                <a:gd name="T0" fmla="*/ 17 w 20"/>
                <a:gd name="T1" fmla="*/ 10 h 20"/>
                <a:gd name="T2" fmla="*/ 10 w 20"/>
                <a:gd name="T3" fmla="*/ 10 h 20"/>
                <a:gd name="T4" fmla="*/ 10 w 20"/>
                <a:gd name="T5" fmla="*/ 10 h 20"/>
                <a:gd name="T6" fmla="*/ 10 w 20"/>
                <a:gd name="T7" fmla="*/ 3 h 20"/>
                <a:gd name="T8" fmla="*/ 7 w 20"/>
                <a:gd name="T9" fmla="*/ 0 h 20"/>
                <a:gd name="T10" fmla="*/ 3 w 20"/>
                <a:gd name="T11" fmla="*/ 0 h 20"/>
                <a:gd name="T12" fmla="*/ 0 w 20"/>
                <a:gd name="T13" fmla="*/ 3 h 20"/>
                <a:gd name="T14" fmla="*/ 0 w 20"/>
                <a:gd name="T15" fmla="*/ 16 h 20"/>
                <a:gd name="T16" fmla="*/ 3 w 20"/>
                <a:gd name="T17" fmla="*/ 20 h 20"/>
                <a:gd name="T18" fmla="*/ 17 w 20"/>
                <a:gd name="T19" fmla="*/ 20 h 20"/>
                <a:gd name="T20" fmla="*/ 20 w 20"/>
                <a:gd name="T21" fmla="*/ 16 h 20"/>
                <a:gd name="T22" fmla="*/ 20 w 20"/>
                <a:gd name="T23" fmla="*/ 13 h 20"/>
                <a:gd name="T24" fmla="*/ 17 w 20"/>
                <a:gd name="T25"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20">
                  <a:moveTo>
                    <a:pt x="17" y="10"/>
                  </a:moveTo>
                  <a:cubicBezTo>
                    <a:pt x="15" y="10"/>
                    <a:pt x="12" y="10"/>
                    <a:pt x="10" y="10"/>
                  </a:cubicBezTo>
                  <a:cubicBezTo>
                    <a:pt x="10" y="10"/>
                    <a:pt x="10" y="10"/>
                    <a:pt x="10" y="10"/>
                  </a:cubicBezTo>
                  <a:cubicBezTo>
                    <a:pt x="10" y="7"/>
                    <a:pt x="10" y="5"/>
                    <a:pt x="10" y="3"/>
                  </a:cubicBezTo>
                  <a:cubicBezTo>
                    <a:pt x="10" y="1"/>
                    <a:pt x="9" y="0"/>
                    <a:pt x="7" y="0"/>
                  </a:cubicBezTo>
                  <a:cubicBezTo>
                    <a:pt x="6" y="0"/>
                    <a:pt x="4" y="0"/>
                    <a:pt x="3" y="0"/>
                  </a:cubicBezTo>
                  <a:cubicBezTo>
                    <a:pt x="1" y="0"/>
                    <a:pt x="0" y="1"/>
                    <a:pt x="0" y="3"/>
                  </a:cubicBezTo>
                  <a:cubicBezTo>
                    <a:pt x="0" y="7"/>
                    <a:pt x="0" y="12"/>
                    <a:pt x="0" y="16"/>
                  </a:cubicBezTo>
                  <a:cubicBezTo>
                    <a:pt x="0" y="19"/>
                    <a:pt x="1" y="20"/>
                    <a:pt x="3" y="20"/>
                  </a:cubicBezTo>
                  <a:cubicBezTo>
                    <a:pt x="8" y="20"/>
                    <a:pt x="12" y="20"/>
                    <a:pt x="17" y="20"/>
                  </a:cubicBezTo>
                  <a:cubicBezTo>
                    <a:pt x="19" y="20"/>
                    <a:pt x="20" y="19"/>
                    <a:pt x="20" y="16"/>
                  </a:cubicBezTo>
                  <a:cubicBezTo>
                    <a:pt x="20" y="15"/>
                    <a:pt x="20" y="14"/>
                    <a:pt x="20" y="13"/>
                  </a:cubicBezTo>
                  <a:cubicBezTo>
                    <a:pt x="20" y="11"/>
                    <a:pt x="19" y="10"/>
                    <a:pt x="17"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17" name="Freeform 48"/>
            <p:cNvSpPr/>
            <p:nvPr/>
          </p:nvSpPr>
          <p:spPr bwMode="auto">
            <a:xfrm>
              <a:off x="9634089" y="1832053"/>
              <a:ext cx="128588" cy="452438"/>
            </a:xfrm>
            <a:custGeom>
              <a:avLst/>
              <a:gdLst>
                <a:gd name="T0" fmla="*/ 10 w 20"/>
                <a:gd name="T1" fmla="*/ 51 h 71"/>
                <a:gd name="T2" fmla="*/ 0 w 20"/>
                <a:gd name="T3" fmla="*/ 51 h 71"/>
                <a:gd name="T4" fmla="*/ 0 w 20"/>
                <a:gd name="T5" fmla="*/ 58 h 71"/>
                <a:gd name="T6" fmla="*/ 3 w 20"/>
                <a:gd name="T7" fmla="*/ 61 h 71"/>
                <a:gd name="T8" fmla="*/ 10 w 20"/>
                <a:gd name="T9" fmla="*/ 61 h 71"/>
                <a:gd name="T10" fmla="*/ 10 w 20"/>
                <a:gd name="T11" fmla="*/ 68 h 71"/>
                <a:gd name="T12" fmla="*/ 13 w 20"/>
                <a:gd name="T13" fmla="*/ 71 h 71"/>
                <a:gd name="T14" fmla="*/ 17 w 20"/>
                <a:gd name="T15" fmla="*/ 71 h 71"/>
                <a:gd name="T16" fmla="*/ 20 w 20"/>
                <a:gd name="T17" fmla="*/ 68 h 71"/>
                <a:gd name="T18" fmla="*/ 20 w 20"/>
                <a:gd name="T19" fmla="*/ 4 h 71"/>
                <a:gd name="T20" fmla="*/ 17 w 20"/>
                <a:gd name="T21" fmla="*/ 0 h 71"/>
                <a:gd name="T22" fmla="*/ 13 w 20"/>
                <a:gd name="T23" fmla="*/ 0 h 71"/>
                <a:gd name="T24" fmla="*/ 10 w 20"/>
                <a:gd name="T25" fmla="*/ 4 h 71"/>
                <a:gd name="T26" fmla="*/ 10 w 20"/>
                <a:gd name="T27" fmla="*/ 10 h 71"/>
                <a:gd name="T28" fmla="*/ 3 w 20"/>
                <a:gd name="T29" fmla="*/ 10 h 71"/>
                <a:gd name="T30" fmla="*/ 0 w 20"/>
                <a:gd name="T31" fmla="*/ 14 h 71"/>
                <a:gd name="T32" fmla="*/ 0 w 20"/>
                <a:gd name="T33" fmla="*/ 21 h 71"/>
                <a:gd name="T34" fmla="*/ 10 w 20"/>
                <a:gd name="T35" fmla="*/ 21 h 71"/>
                <a:gd name="T36" fmla="*/ 10 w 20"/>
                <a:gd name="T37" fmla="*/ 5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71">
                  <a:moveTo>
                    <a:pt x="10" y="51"/>
                  </a:moveTo>
                  <a:cubicBezTo>
                    <a:pt x="6" y="51"/>
                    <a:pt x="3" y="51"/>
                    <a:pt x="0" y="51"/>
                  </a:cubicBezTo>
                  <a:cubicBezTo>
                    <a:pt x="0" y="53"/>
                    <a:pt x="0" y="55"/>
                    <a:pt x="0" y="58"/>
                  </a:cubicBezTo>
                  <a:cubicBezTo>
                    <a:pt x="0" y="60"/>
                    <a:pt x="1" y="61"/>
                    <a:pt x="3" y="61"/>
                  </a:cubicBezTo>
                  <a:cubicBezTo>
                    <a:pt x="5" y="61"/>
                    <a:pt x="8" y="61"/>
                    <a:pt x="10" y="61"/>
                  </a:cubicBezTo>
                  <a:cubicBezTo>
                    <a:pt x="10" y="63"/>
                    <a:pt x="10" y="65"/>
                    <a:pt x="10" y="68"/>
                  </a:cubicBezTo>
                  <a:cubicBezTo>
                    <a:pt x="10" y="70"/>
                    <a:pt x="11" y="71"/>
                    <a:pt x="13" y="71"/>
                  </a:cubicBezTo>
                  <a:cubicBezTo>
                    <a:pt x="14" y="71"/>
                    <a:pt x="15" y="71"/>
                    <a:pt x="17" y="71"/>
                  </a:cubicBezTo>
                  <a:cubicBezTo>
                    <a:pt x="19" y="71"/>
                    <a:pt x="20" y="70"/>
                    <a:pt x="20" y="68"/>
                  </a:cubicBezTo>
                  <a:cubicBezTo>
                    <a:pt x="20" y="46"/>
                    <a:pt x="20" y="25"/>
                    <a:pt x="20" y="4"/>
                  </a:cubicBezTo>
                  <a:cubicBezTo>
                    <a:pt x="20" y="1"/>
                    <a:pt x="19" y="0"/>
                    <a:pt x="17" y="0"/>
                  </a:cubicBezTo>
                  <a:cubicBezTo>
                    <a:pt x="15" y="0"/>
                    <a:pt x="14" y="0"/>
                    <a:pt x="13" y="0"/>
                  </a:cubicBezTo>
                  <a:cubicBezTo>
                    <a:pt x="11" y="0"/>
                    <a:pt x="10" y="1"/>
                    <a:pt x="10" y="4"/>
                  </a:cubicBezTo>
                  <a:cubicBezTo>
                    <a:pt x="10" y="6"/>
                    <a:pt x="10" y="8"/>
                    <a:pt x="10" y="10"/>
                  </a:cubicBezTo>
                  <a:cubicBezTo>
                    <a:pt x="8" y="10"/>
                    <a:pt x="5" y="10"/>
                    <a:pt x="3" y="10"/>
                  </a:cubicBezTo>
                  <a:cubicBezTo>
                    <a:pt x="1" y="10"/>
                    <a:pt x="0" y="11"/>
                    <a:pt x="0" y="14"/>
                  </a:cubicBezTo>
                  <a:cubicBezTo>
                    <a:pt x="0" y="16"/>
                    <a:pt x="0" y="18"/>
                    <a:pt x="0" y="21"/>
                  </a:cubicBezTo>
                  <a:cubicBezTo>
                    <a:pt x="3" y="21"/>
                    <a:pt x="6" y="21"/>
                    <a:pt x="10" y="21"/>
                  </a:cubicBezTo>
                  <a:cubicBezTo>
                    <a:pt x="10" y="31"/>
                    <a:pt x="10" y="41"/>
                    <a:pt x="10"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18" name="Freeform 49"/>
            <p:cNvSpPr/>
            <p:nvPr/>
          </p:nvSpPr>
          <p:spPr bwMode="auto">
            <a:xfrm>
              <a:off x="9507089" y="1965403"/>
              <a:ext cx="127000" cy="192088"/>
            </a:xfrm>
            <a:custGeom>
              <a:avLst/>
              <a:gdLst>
                <a:gd name="T0" fmla="*/ 0 w 20"/>
                <a:gd name="T1" fmla="*/ 3 h 30"/>
                <a:gd name="T2" fmla="*/ 3 w 20"/>
                <a:gd name="T3" fmla="*/ 0 h 30"/>
                <a:gd name="T4" fmla="*/ 20 w 20"/>
                <a:gd name="T5" fmla="*/ 0 h 30"/>
                <a:gd name="T6" fmla="*/ 20 w 20"/>
                <a:gd name="T7" fmla="*/ 6 h 30"/>
                <a:gd name="T8" fmla="*/ 16 w 20"/>
                <a:gd name="T9" fmla="*/ 10 h 30"/>
                <a:gd name="T10" fmla="*/ 10 w 20"/>
                <a:gd name="T11" fmla="*/ 10 h 30"/>
                <a:gd name="T12" fmla="*/ 10 w 20"/>
                <a:gd name="T13" fmla="*/ 20 h 30"/>
                <a:gd name="T14" fmla="*/ 16 w 20"/>
                <a:gd name="T15" fmla="*/ 20 h 30"/>
                <a:gd name="T16" fmla="*/ 20 w 20"/>
                <a:gd name="T17" fmla="*/ 23 h 30"/>
                <a:gd name="T18" fmla="*/ 20 w 20"/>
                <a:gd name="T19" fmla="*/ 30 h 30"/>
                <a:gd name="T20" fmla="*/ 3 w 20"/>
                <a:gd name="T21" fmla="*/ 30 h 30"/>
                <a:gd name="T22" fmla="*/ 0 w 20"/>
                <a:gd name="T23" fmla="*/ 26 h 30"/>
                <a:gd name="T24" fmla="*/ 0 w 20"/>
                <a:gd name="T25"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30">
                  <a:moveTo>
                    <a:pt x="0" y="3"/>
                  </a:moveTo>
                  <a:cubicBezTo>
                    <a:pt x="0" y="1"/>
                    <a:pt x="1" y="0"/>
                    <a:pt x="3" y="0"/>
                  </a:cubicBezTo>
                  <a:cubicBezTo>
                    <a:pt x="9" y="0"/>
                    <a:pt x="14" y="0"/>
                    <a:pt x="20" y="0"/>
                  </a:cubicBezTo>
                  <a:cubicBezTo>
                    <a:pt x="20" y="2"/>
                    <a:pt x="20" y="4"/>
                    <a:pt x="20" y="6"/>
                  </a:cubicBezTo>
                  <a:cubicBezTo>
                    <a:pt x="20" y="9"/>
                    <a:pt x="19" y="10"/>
                    <a:pt x="16" y="10"/>
                  </a:cubicBezTo>
                  <a:cubicBezTo>
                    <a:pt x="14" y="10"/>
                    <a:pt x="12" y="10"/>
                    <a:pt x="10" y="10"/>
                  </a:cubicBezTo>
                  <a:cubicBezTo>
                    <a:pt x="10" y="13"/>
                    <a:pt x="10" y="16"/>
                    <a:pt x="10" y="20"/>
                  </a:cubicBezTo>
                  <a:cubicBezTo>
                    <a:pt x="12" y="20"/>
                    <a:pt x="14" y="20"/>
                    <a:pt x="16" y="20"/>
                  </a:cubicBezTo>
                  <a:cubicBezTo>
                    <a:pt x="19" y="20"/>
                    <a:pt x="20" y="21"/>
                    <a:pt x="20" y="23"/>
                  </a:cubicBezTo>
                  <a:cubicBezTo>
                    <a:pt x="20" y="25"/>
                    <a:pt x="20" y="28"/>
                    <a:pt x="20" y="30"/>
                  </a:cubicBezTo>
                  <a:cubicBezTo>
                    <a:pt x="14" y="30"/>
                    <a:pt x="9" y="30"/>
                    <a:pt x="3" y="30"/>
                  </a:cubicBezTo>
                  <a:cubicBezTo>
                    <a:pt x="1" y="30"/>
                    <a:pt x="0" y="29"/>
                    <a:pt x="0" y="26"/>
                  </a:cubicBezTo>
                  <a:cubicBezTo>
                    <a:pt x="0" y="19"/>
                    <a:pt x="0" y="1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19" name="Freeform 50"/>
            <p:cNvSpPr/>
            <p:nvPr/>
          </p:nvSpPr>
          <p:spPr bwMode="auto">
            <a:xfrm>
              <a:off x="9889676" y="1863803"/>
              <a:ext cx="65088" cy="63500"/>
            </a:xfrm>
            <a:custGeom>
              <a:avLst/>
              <a:gdLst>
                <a:gd name="T0" fmla="*/ 10 w 10"/>
                <a:gd name="T1" fmla="*/ 4 h 10"/>
                <a:gd name="T2" fmla="*/ 10 w 10"/>
                <a:gd name="T3" fmla="*/ 10 h 10"/>
                <a:gd name="T4" fmla="*/ 3 w 10"/>
                <a:gd name="T5" fmla="*/ 10 h 10"/>
                <a:gd name="T6" fmla="*/ 0 w 10"/>
                <a:gd name="T7" fmla="*/ 7 h 10"/>
                <a:gd name="T8" fmla="*/ 0 w 10"/>
                <a:gd name="T9" fmla="*/ 4 h 10"/>
                <a:gd name="T10" fmla="*/ 3 w 10"/>
                <a:gd name="T11" fmla="*/ 0 h 10"/>
                <a:gd name="T12" fmla="*/ 7 w 10"/>
                <a:gd name="T13" fmla="*/ 0 h 10"/>
                <a:gd name="T14" fmla="*/ 10 w 10"/>
                <a:gd name="T15" fmla="*/ 4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0">
                  <a:moveTo>
                    <a:pt x="10" y="4"/>
                  </a:moveTo>
                  <a:cubicBezTo>
                    <a:pt x="10" y="6"/>
                    <a:pt x="10" y="8"/>
                    <a:pt x="10" y="10"/>
                  </a:cubicBezTo>
                  <a:cubicBezTo>
                    <a:pt x="8" y="10"/>
                    <a:pt x="6" y="10"/>
                    <a:pt x="3" y="10"/>
                  </a:cubicBezTo>
                  <a:cubicBezTo>
                    <a:pt x="1" y="10"/>
                    <a:pt x="0" y="10"/>
                    <a:pt x="0" y="7"/>
                  </a:cubicBezTo>
                  <a:cubicBezTo>
                    <a:pt x="0" y="6"/>
                    <a:pt x="0" y="5"/>
                    <a:pt x="0" y="4"/>
                  </a:cubicBezTo>
                  <a:cubicBezTo>
                    <a:pt x="0" y="1"/>
                    <a:pt x="1" y="0"/>
                    <a:pt x="3" y="0"/>
                  </a:cubicBezTo>
                  <a:cubicBezTo>
                    <a:pt x="5" y="0"/>
                    <a:pt x="6" y="0"/>
                    <a:pt x="7" y="0"/>
                  </a:cubicBezTo>
                  <a:cubicBezTo>
                    <a:pt x="9" y="0"/>
                    <a:pt x="10" y="1"/>
                    <a:pt x="1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20" name="Freeform 51"/>
            <p:cNvSpPr/>
            <p:nvPr/>
          </p:nvSpPr>
          <p:spPr bwMode="auto">
            <a:xfrm>
              <a:off x="9889676" y="2189241"/>
              <a:ext cx="65088" cy="63500"/>
            </a:xfrm>
            <a:custGeom>
              <a:avLst/>
              <a:gdLst>
                <a:gd name="T0" fmla="*/ 10 w 10"/>
                <a:gd name="T1" fmla="*/ 7 h 10"/>
                <a:gd name="T2" fmla="*/ 10 w 10"/>
                <a:gd name="T3" fmla="*/ 0 h 10"/>
                <a:gd name="T4" fmla="*/ 3 w 10"/>
                <a:gd name="T5" fmla="*/ 0 h 10"/>
                <a:gd name="T6" fmla="*/ 0 w 10"/>
                <a:gd name="T7" fmla="*/ 3 h 10"/>
                <a:gd name="T8" fmla="*/ 0 w 10"/>
                <a:gd name="T9" fmla="*/ 7 h 10"/>
                <a:gd name="T10" fmla="*/ 3 w 10"/>
                <a:gd name="T11" fmla="*/ 10 h 10"/>
                <a:gd name="T12" fmla="*/ 7 w 10"/>
                <a:gd name="T13" fmla="*/ 10 h 10"/>
                <a:gd name="T14" fmla="*/ 10 w 10"/>
                <a:gd name="T15" fmla="*/ 7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0">
                  <a:moveTo>
                    <a:pt x="10" y="7"/>
                  </a:moveTo>
                  <a:cubicBezTo>
                    <a:pt x="10" y="4"/>
                    <a:pt x="10" y="2"/>
                    <a:pt x="10" y="0"/>
                  </a:cubicBezTo>
                  <a:cubicBezTo>
                    <a:pt x="8" y="0"/>
                    <a:pt x="6" y="0"/>
                    <a:pt x="3" y="0"/>
                  </a:cubicBezTo>
                  <a:cubicBezTo>
                    <a:pt x="1" y="0"/>
                    <a:pt x="0" y="1"/>
                    <a:pt x="0" y="3"/>
                  </a:cubicBezTo>
                  <a:cubicBezTo>
                    <a:pt x="0" y="4"/>
                    <a:pt x="0" y="5"/>
                    <a:pt x="0" y="7"/>
                  </a:cubicBezTo>
                  <a:cubicBezTo>
                    <a:pt x="0" y="9"/>
                    <a:pt x="1" y="10"/>
                    <a:pt x="3" y="10"/>
                  </a:cubicBezTo>
                  <a:cubicBezTo>
                    <a:pt x="5" y="10"/>
                    <a:pt x="6" y="10"/>
                    <a:pt x="7" y="10"/>
                  </a:cubicBezTo>
                  <a:cubicBezTo>
                    <a:pt x="9" y="10"/>
                    <a:pt x="10" y="9"/>
                    <a:pt x="1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21" name="Freeform 52"/>
            <p:cNvSpPr/>
            <p:nvPr/>
          </p:nvSpPr>
          <p:spPr bwMode="auto">
            <a:xfrm>
              <a:off x="9826176" y="1997153"/>
              <a:ext cx="63500" cy="128588"/>
            </a:xfrm>
            <a:custGeom>
              <a:avLst/>
              <a:gdLst>
                <a:gd name="T0" fmla="*/ 10 w 10"/>
                <a:gd name="T1" fmla="*/ 3 h 20"/>
                <a:gd name="T2" fmla="*/ 7 w 10"/>
                <a:gd name="T3" fmla="*/ 0 h 20"/>
                <a:gd name="T4" fmla="*/ 3 w 10"/>
                <a:gd name="T5" fmla="*/ 0 h 20"/>
                <a:gd name="T6" fmla="*/ 0 w 10"/>
                <a:gd name="T7" fmla="*/ 3 h 20"/>
                <a:gd name="T8" fmla="*/ 0 w 10"/>
                <a:gd name="T9" fmla="*/ 16 h 20"/>
                <a:gd name="T10" fmla="*/ 3 w 10"/>
                <a:gd name="T11" fmla="*/ 20 h 20"/>
                <a:gd name="T12" fmla="*/ 7 w 10"/>
                <a:gd name="T13" fmla="*/ 20 h 20"/>
                <a:gd name="T14" fmla="*/ 10 w 10"/>
                <a:gd name="T15" fmla="*/ 16 h 20"/>
                <a:gd name="T16" fmla="*/ 10 w 10"/>
                <a:gd name="T17"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0">
                  <a:moveTo>
                    <a:pt x="10" y="3"/>
                  </a:moveTo>
                  <a:cubicBezTo>
                    <a:pt x="10" y="1"/>
                    <a:pt x="9" y="0"/>
                    <a:pt x="7" y="0"/>
                  </a:cubicBezTo>
                  <a:cubicBezTo>
                    <a:pt x="6" y="0"/>
                    <a:pt x="5" y="0"/>
                    <a:pt x="3" y="0"/>
                  </a:cubicBezTo>
                  <a:cubicBezTo>
                    <a:pt x="1" y="0"/>
                    <a:pt x="0" y="1"/>
                    <a:pt x="0" y="3"/>
                  </a:cubicBezTo>
                  <a:cubicBezTo>
                    <a:pt x="0" y="7"/>
                    <a:pt x="0" y="12"/>
                    <a:pt x="0" y="16"/>
                  </a:cubicBezTo>
                  <a:cubicBezTo>
                    <a:pt x="0" y="19"/>
                    <a:pt x="1" y="20"/>
                    <a:pt x="3" y="20"/>
                  </a:cubicBezTo>
                  <a:cubicBezTo>
                    <a:pt x="5" y="20"/>
                    <a:pt x="6" y="20"/>
                    <a:pt x="7" y="20"/>
                  </a:cubicBezTo>
                  <a:cubicBezTo>
                    <a:pt x="9" y="20"/>
                    <a:pt x="10" y="19"/>
                    <a:pt x="10" y="16"/>
                  </a:cubicBezTo>
                  <a:cubicBezTo>
                    <a:pt x="10" y="12"/>
                    <a:pt x="10" y="7"/>
                    <a:pt x="1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22" name="Freeform 53"/>
            <p:cNvSpPr/>
            <p:nvPr/>
          </p:nvSpPr>
          <p:spPr bwMode="auto">
            <a:xfrm>
              <a:off x="9954764" y="1927303"/>
              <a:ext cx="63500" cy="261938"/>
            </a:xfrm>
            <a:custGeom>
              <a:avLst/>
              <a:gdLst>
                <a:gd name="T0" fmla="*/ 7 w 10"/>
                <a:gd name="T1" fmla="*/ 41 h 41"/>
                <a:gd name="T2" fmla="*/ 0 w 10"/>
                <a:gd name="T3" fmla="*/ 41 h 41"/>
                <a:gd name="T4" fmla="*/ 0 w 10"/>
                <a:gd name="T5" fmla="*/ 0 h 41"/>
                <a:gd name="T6" fmla="*/ 7 w 10"/>
                <a:gd name="T7" fmla="*/ 0 h 41"/>
                <a:gd name="T8" fmla="*/ 10 w 10"/>
                <a:gd name="T9" fmla="*/ 4 h 41"/>
                <a:gd name="T10" fmla="*/ 10 w 10"/>
                <a:gd name="T11" fmla="*/ 37 h 41"/>
                <a:gd name="T12" fmla="*/ 7 w 10"/>
                <a:gd name="T13" fmla="*/ 41 h 41"/>
              </a:gdLst>
              <a:ahLst/>
              <a:cxnLst>
                <a:cxn ang="0">
                  <a:pos x="T0" y="T1"/>
                </a:cxn>
                <a:cxn ang="0">
                  <a:pos x="T2" y="T3"/>
                </a:cxn>
                <a:cxn ang="0">
                  <a:pos x="T4" y="T5"/>
                </a:cxn>
                <a:cxn ang="0">
                  <a:pos x="T6" y="T7"/>
                </a:cxn>
                <a:cxn ang="0">
                  <a:pos x="T8" y="T9"/>
                </a:cxn>
                <a:cxn ang="0">
                  <a:pos x="T10" y="T11"/>
                </a:cxn>
                <a:cxn ang="0">
                  <a:pos x="T12" y="T13"/>
                </a:cxn>
              </a:cxnLst>
              <a:rect l="0" t="0" r="r" b="b"/>
              <a:pathLst>
                <a:path w="10" h="41">
                  <a:moveTo>
                    <a:pt x="7" y="41"/>
                  </a:moveTo>
                  <a:cubicBezTo>
                    <a:pt x="5" y="41"/>
                    <a:pt x="2" y="41"/>
                    <a:pt x="0" y="41"/>
                  </a:cubicBezTo>
                  <a:cubicBezTo>
                    <a:pt x="0" y="27"/>
                    <a:pt x="0" y="14"/>
                    <a:pt x="0" y="0"/>
                  </a:cubicBezTo>
                  <a:cubicBezTo>
                    <a:pt x="2" y="0"/>
                    <a:pt x="5" y="0"/>
                    <a:pt x="7" y="0"/>
                  </a:cubicBezTo>
                  <a:cubicBezTo>
                    <a:pt x="9" y="0"/>
                    <a:pt x="10" y="1"/>
                    <a:pt x="10" y="4"/>
                  </a:cubicBezTo>
                  <a:cubicBezTo>
                    <a:pt x="10" y="15"/>
                    <a:pt x="10" y="26"/>
                    <a:pt x="10" y="37"/>
                  </a:cubicBezTo>
                  <a:cubicBezTo>
                    <a:pt x="10" y="40"/>
                    <a:pt x="9" y="41"/>
                    <a:pt x="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23" name="Freeform 54"/>
            <p:cNvSpPr/>
            <p:nvPr/>
          </p:nvSpPr>
          <p:spPr bwMode="auto">
            <a:xfrm>
              <a:off x="11091414" y="1832053"/>
              <a:ext cx="388938" cy="452438"/>
            </a:xfrm>
            <a:custGeom>
              <a:avLst/>
              <a:gdLst>
                <a:gd name="T0" fmla="*/ 57 w 61"/>
                <a:gd name="T1" fmla="*/ 71 h 71"/>
                <a:gd name="T2" fmla="*/ 61 w 61"/>
                <a:gd name="T3" fmla="*/ 68 h 71"/>
                <a:gd name="T4" fmla="*/ 61 w 61"/>
                <a:gd name="T5" fmla="*/ 24 h 71"/>
                <a:gd name="T6" fmla="*/ 57 w 61"/>
                <a:gd name="T7" fmla="*/ 21 h 71"/>
                <a:gd name="T8" fmla="*/ 51 w 61"/>
                <a:gd name="T9" fmla="*/ 21 h 71"/>
                <a:gd name="T10" fmla="*/ 51 w 61"/>
                <a:gd name="T11" fmla="*/ 61 h 71"/>
                <a:gd name="T12" fmla="*/ 10 w 61"/>
                <a:gd name="T13" fmla="*/ 61 h 71"/>
                <a:gd name="T14" fmla="*/ 10 w 61"/>
                <a:gd name="T15" fmla="*/ 10 h 71"/>
                <a:gd name="T16" fmla="*/ 41 w 61"/>
                <a:gd name="T17" fmla="*/ 10 h 71"/>
                <a:gd name="T18" fmla="*/ 41 w 61"/>
                <a:gd name="T19" fmla="*/ 4 h 71"/>
                <a:gd name="T20" fmla="*/ 37 w 61"/>
                <a:gd name="T21" fmla="*/ 0 h 71"/>
                <a:gd name="T22" fmla="*/ 4 w 61"/>
                <a:gd name="T23" fmla="*/ 0 h 71"/>
                <a:gd name="T24" fmla="*/ 0 w 61"/>
                <a:gd name="T25" fmla="*/ 4 h 71"/>
                <a:gd name="T26" fmla="*/ 0 w 61"/>
                <a:gd name="T27" fmla="*/ 68 h 71"/>
                <a:gd name="T28" fmla="*/ 4 w 61"/>
                <a:gd name="T29" fmla="*/ 71 h 71"/>
                <a:gd name="T30" fmla="*/ 57 w 61"/>
                <a:gd name="T31"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71">
                  <a:moveTo>
                    <a:pt x="57" y="71"/>
                  </a:moveTo>
                  <a:cubicBezTo>
                    <a:pt x="60" y="71"/>
                    <a:pt x="61" y="70"/>
                    <a:pt x="61" y="68"/>
                  </a:cubicBezTo>
                  <a:cubicBezTo>
                    <a:pt x="61" y="53"/>
                    <a:pt x="61" y="38"/>
                    <a:pt x="61" y="24"/>
                  </a:cubicBezTo>
                  <a:cubicBezTo>
                    <a:pt x="61" y="22"/>
                    <a:pt x="60" y="21"/>
                    <a:pt x="57" y="21"/>
                  </a:cubicBezTo>
                  <a:cubicBezTo>
                    <a:pt x="55" y="21"/>
                    <a:pt x="53" y="21"/>
                    <a:pt x="51" y="21"/>
                  </a:cubicBezTo>
                  <a:cubicBezTo>
                    <a:pt x="51" y="34"/>
                    <a:pt x="51" y="47"/>
                    <a:pt x="51" y="61"/>
                  </a:cubicBezTo>
                  <a:cubicBezTo>
                    <a:pt x="37" y="61"/>
                    <a:pt x="24" y="61"/>
                    <a:pt x="10" y="61"/>
                  </a:cubicBezTo>
                  <a:cubicBezTo>
                    <a:pt x="10" y="44"/>
                    <a:pt x="10" y="27"/>
                    <a:pt x="10" y="10"/>
                  </a:cubicBezTo>
                  <a:cubicBezTo>
                    <a:pt x="20" y="10"/>
                    <a:pt x="31" y="10"/>
                    <a:pt x="41" y="10"/>
                  </a:cubicBezTo>
                  <a:cubicBezTo>
                    <a:pt x="41" y="8"/>
                    <a:pt x="41" y="6"/>
                    <a:pt x="41" y="4"/>
                  </a:cubicBezTo>
                  <a:cubicBezTo>
                    <a:pt x="41" y="1"/>
                    <a:pt x="40" y="0"/>
                    <a:pt x="37" y="0"/>
                  </a:cubicBezTo>
                  <a:cubicBezTo>
                    <a:pt x="26" y="0"/>
                    <a:pt x="15" y="0"/>
                    <a:pt x="4" y="0"/>
                  </a:cubicBezTo>
                  <a:cubicBezTo>
                    <a:pt x="1" y="0"/>
                    <a:pt x="0" y="1"/>
                    <a:pt x="0" y="4"/>
                  </a:cubicBezTo>
                  <a:cubicBezTo>
                    <a:pt x="0" y="25"/>
                    <a:pt x="0" y="46"/>
                    <a:pt x="0" y="68"/>
                  </a:cubicBezTo>
                  <a:cubicBezTo>
                    <a:pt x="0" y="70"/>
                    <a:pt x="1" y="71"/>
                    <a:pt x="4" y="71"/>
                  </a:cubicBezTo>
                  <a:cubicBezTo>
                    <a:pt x="22" y="71"/>
                    <a:pt x="39" y="71"/>
                    <a:pt x="57"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24" name="Freeform 55"/>
            <p:cNvSpPr/>
            <p:nvPr/>
          </p:nvSpPr>
          <p:spPr bwMode="auto">
            <a:xfrm>
              <a:off x="11353351" y="1895553"/>
              <a:ext cx="63500" cy="69850"/>
            </a:xfrm>
            <a:custGeom>
              <a:avLst/>
              <a:gdLst>
                <a:gd name="T0" fmla="*/ 3 w 10"/>
                <a:gd name="T1" fmla="*/ 11 h 11"/>
                <a:gd name="T2" fmla="*/ 0 w 10"/>
                <a:gd name="T3" fmla="*/ 7 h 11"/>
                <a:gd name="T4" fmla="*/ 0 w 10"/>
                <a:gd name="T5" fmla="*/ 0 h 11"/>
                <a:gd name="T6" fmla="*/ 6 w 10"/>
                <a:gd name="T7" fmla="*/ 0 h 11"/>
                <a:gd name="T8" fmla="*/ 10 w 10"/>
                <a:gd name="T9" fmla="*/ 4 h 11"/>
                <a:gd name="T10" fmla="*/ 10 w 10"/>
                <a:gd name="T11" fmla="*/ 11 h 11"/>
                <a:gd name="T12" fmla="*/ 3 w 1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3" y="11"/>
                  </a:moveTo>
                  <a:cubicBezTo>
                    <a:pt x="1" y="11"/>
                    <a:pt x="0" y="10"/>
                    <a:pt x="0" y="7"/>
                  </a:cubicBezTo>
                  <a:cubicBezTo>
                    <a:pt x="0" y="5"/>
                    <a:pt x="0" y="3"/>
                    <a:pt x="0" y="0"/>
                  </a:cubicBezTo>
                  <a:cubicBezTo>
                    <a:pt x="2" y="0"/>
                    <a:pt x="4" y="0"/>
                    <a:pt x="6" y="0"/>
                  </a:cubicBezTo>
                  <a:cubicBezTo>
                    <a:pt x="9" y="0"/>
                    <a:pt x="10" y="1"/>
                    <a:pt x="10" y="4"/>
                  </a:cubicBezTo>
                  <a:cubicBezTo>
                    <a:pt x="10" y="6"/>
                    <a:pt x="10" y="8"/>
                    <a:pt x="10" y="11"/>
                  </a:cubicBezTo>
                  <a:cubicBezTo>
                    <a:pt x="7" y="11"/>
                    <a:pt x="5" y="11"/>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25" name="Freeform 56"/>
            <p:cNvSpPr/>
            <p:nvPr/>
          </p:nvSpPr>
          <p:spPr bwMode="auto">
            <a:xfrm>
              <a:off x="11224764" y="2005091"/>
              <a:ext cx="122238" cy="139700"/>
            </a:xfrm>
            <a:custGeom>
              <a:avLst/>
              <a:gdLst>
                <a:gd name="T0" fmla="*/ 13 w 19"/>
                <a:gd name="T1" fmla="*/ 13 h 22"/>
                <a:gd name="T2" fmla="*/ 12 w 19"/>
                <a:gd name="T3" fmla="*/ 14 h 22"/>
                <a:gd name="T4" fmla="*/ 12 w 19"/>
                <a:gd name="T5" fmla="*/ 16 h 22"/>
                <a:gd name="T6" fmla="*/ 16 w 19"/>
                <a:gd name="T7" fmla="*/ 16 h 22"/>
                <a:gd name="T8" fmla="*/ 16 w 19"/>
                <a:gd name="T9" fmla="*/ 19 h 22"/>
                <a:gd name="T10" fmla="*/ 12 w 19"/>
                <a:gd name="T11" fmla="*/ 19 h 22"/>
                <a:gd name="T12" fmla="*/ 12 w 19"/>
                <a:gd name="T13" fmla="*/ 21 h 22"/>
                <a:gd name="T14" fmla="*/ 13 w 19"/>
                <a:gd name="T15" fmla="*/ 22 h 22"/>
                <a:gd name="T16" fmla="*/ 18 w 19"/>
                <a:gd name="T17" fmla="*/ 22 h 22"/>
                <a:gd name="T18" fmla="*/ 19 w 19"/>
                <a:gd name="T19" fmla="*/ 21 h 22"/>
                <a:gd name="T20" fmla="*/ 19 w 19"/>
                <a:gd name="T21" fmla="*/ 1 h 22"/>
                <a:gd name="T22" fmla="*/ 18 w 19"/>
                <a:gd name="T23" fmla="*/ 0 h 22"/>
                <a:gd name="T24" fmla="*/ 4 w 19"/>
                <a:gd name="T25" fmla="*/ 0 h 22"/>
                <a:gd name="T26" fmla="*/ 3 w 19"/>
                <a:gd name="T27" fmla="*/ 1 h 22"/>
                <a:gd name="T28" fmla="*/ 3 w 19"/>
                <a:gd name="T29" fmla="*/ 13 h 22"/>
                <a:gd name="T30" fmla="*/ 1 w 19"/>
                <a:gd name="T31" fmla="*/ 13 h 22"/>
                <a:gd name="T32" fmla="*/ 0 w 19"/>
                <a:gd name="T33" fmla="*/ 14 h 22"/>
                <a:gd name="T34" fmla="*/ 0 w 19"/>
                <a:gd name="T35" fmla="*/ 16 h 22"/>
                <a:gd name="T36" fmla="*/ 3 w 19"/>
                <a:gd name="T37" fmla="*/ 16 h 22"/>
                <a:gd name="T38" fmla="*/ 3 w 19"/>
                <a:gd name="T39" fmla="*/ 19 h 22"/>
                <a:gd name="T40" fmla="*/ 0 w 19"/>
                <a:gd name="T41" fmla="*/ 19 h 22"/>
                <a:gd name="T42" fmla="*/ 0 w 19"/>
                <a:gd name="T43" fmla="*/ 21 h 22"/>
                <a:gd name="T44" fmla="*/ 1 w 19"/>
                <a:gd name="T45" fmla="*/ 22 h 22"/>
                <a:gd name="T46" fmla="*/ 5 w 19"/>
                <a:gd name="T47" fmla="*/ 22 h 22"/>
                <a:gd name="T48" fmla="*/ 6 w 19"/>
                <a:gd name="T49" fmla="*/ 21 h 22"/>
                <a:gd name="T50" fmla="*/ 6 w 19"/>
                <a:gd name="T51" fmla="*/ 3 h 22"/>
                <a:gd name="T52" fmla="*/ 16 w 19"/>
                <a:gd name="T53" fmla="*/ 3 h 22"/>
                <a:gd name="T54" fmla="*/ 16 w 19"/>
                <a:gd name="T55" fmla="*/ 13 h 22"/>
                <a:gd name="T56" fmla="*/ 13 w 19"/>
                <a:gd name="T57"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2">
                  <a:moveTo>
                    <a:pt x="13" y="13"/>
                  </a:moveTo>
                  <a:cubicBezTo>
                    <a:pt x="13" y="13"/>
                    <a:pt x="12" y="13"/>
                    <a:pt x="12" y="14"/>
                  </a:cubicBezTo>
                  <a:cubicBezTo>
                    <a:pt x="12" y="14"/>
                    <a:pt x="12" y="15"/>
                    <a:pt x="12" y="16"/>
                  </a:cubicBezTo>
                  <a:cubicBezTo>
                    <a:pt x="13" y="16"/>
                    <a:pt x="15" y="16"/>
                    <a:pt x="16" y="16"/>
                  </a:cubicBezTo>
                  <a:cubicBezTo>
                    <a:pt x="16" y="17"/>
                    <a:pt x="16" y="18"/>
                    <a:pt x="16" y="19"/>
                  </a:cubicBezTo>
                  <a:cubicBezTo>
                    <a:pt x="15" y="19"/>
                    <a:pt x="13" y="19"/>
                    <a:pt x="12" y="19"/>
                  </a:cubicBezTo>
                  <a:cubicBezTo>
                    <a:pt x="12" y="19"/>
                    <a:pt x="12" y="20"/>
                    <a:pt x="12" y="21"/>
                  </a:cubicBezTo>
                  <a:cubicBezTo>
                    <a:pt x="12" y="22"/>
                    <a:pt x="13" y="22"/>
                    <a:pt x="13" y="22"/>
                  </a:cubicBezTo>
                  <a:cubicBezTo>
                    <a:pt x="15" y="22"/>
                    <a:pt x="16" y="22"/>
                    <a:pt x="18" y="22"/>
                  </a:cubicBezTo>
                  <a:cubicBezTo>
                    <a:pt x="18" y="22"/>
                    <a:pt x="19" y="22"/>
                    <a:pt x="19" y="21"/>
                  </a:cubicBezTo>
                  <a:cubicBezTo>
                    <a:pt x="19" y="14"/>
                    <a:pt x="19" y="8"/>
                    <a:pt x="19" y="1"/>
                  </a:cubicBezTo>
                  <a:cubicBezTo>
                    <a:pt x="19" y="0"/>
                    <a:pt x="18" y="0"/>
                    <a:pt x="18" y="0"/>
                  </a:cubicBezTo>
                  <a:cubicBezTo>
                    <a:pt x="13" y="0"/>
                    <a:pt x="9" y="0"/>
                    <a:pt x="4" y="0"/>
                  </a:cubicBezTo>
                  <a:cubicBezTo>
                    <a:pt x="3" y="0"/>
                    <a:pt x="3" y="0"/>
                    <a:pt x="3" y="1"/>
                  </a:cubicBezTo>
                  <a:cubicBezTo>
                    <a:pt x="3" y="5"/>
                    <a:pt x="3" y="9"/>
                    <a:pt x="3" y="13"/>
                  </a:cubicBezTo>
                  <a:cubicBezTo>
                    <a:pt x="2" y="13"/>
                    <a:pt x="2" y="13"/>
                    <a:pt x="1" y="13"/>
                  </a:cubicBezTo>
                  <a:cubicBezTo>
                    <a:pt x="0" y="13"/>
                    <a:pt x="0" y="13"/>
                    <a:pt x="0" y="14"/>
                  </a:cubicBezTo>
                  <a:cubicBezTo>
                    <a:pt x="0" y="14"/>
                    <a:pt x="0" y="15"/>
                    <a:pt x="0" y="16"/>
                  </a:cubicBezTo>
                  <a:cubicBezTo>
                    <a:pt x="1" y="16"/>
                    <a:pt x="2" y="16"/>
                    <a:pt x="3" y="16"/>
                  </a:cubicBezTo>
                  <a:cubicBezTo>
                    <a:pt x="3" y="17"/>
                    <a:pt x="3" y="18"/>
                    <a:pt x="3" y="19"/>
                  </a:cubicBezTo>
                  <a:cubicBezTo>
                    <a:pt x="2" y="19"/>
                    <a:pt x="1" y="19"/>
                    <a:pt x="0" y="19"/>
                  </a:cubicBezTo>
                  <a:cubicBezTo>
                    <a:pt x="0" y="19"/>
                    <a:pt x="0" y="20"/>
                    <a:pt x="0" y="21"/>
                  </a:cubicBezTo>
                  <a:cubicBezTo>
                    <a:pt x="0" y="22"/>
                    <a:pt x="0" y="22"/>
                    <a:pt x="1" y="22"/>
                  </a:cubicBezTo>
                  <a:cubicBezTo>
                    <a:pt x="2" y="22"/>
                    <a:pt x="4" y="22"/>
                    <a:pt x="5" y="22"/>
                  </a:cubicBezTo>
                  <a:cubicBezTo>
                    <a:pt x="6" y="22"/>
                    <a:pt x="6" y="22"/>
                    <a:pt x="6" y="21"/>
                  </a:cubicBezTo>
                  <a:cubicBezTo>
                    <a:pt x="6" y="15"/>
                    <a:pt x="6" y="9"/>
                    <a:pt x="6" y="3"/>
                  </a:cubicBezTo>
                  <a:cubicBezTo>
                    <a:pt x="9" y="3"/>
                    <a:pt x="12" y="3"/>
                    <a:pt x="16" y="3"/>
                  </a:cubicBezTo>
                  <a:cubicBezTo>
                    <a:pt x="16" y="6"/>
                    <a:pt x="16" y="9"/>
                    <a:pt x="16" y="13"/>
                  </a:cubicBezTo>
                  <a:cubicBezTo>
                    <a:pt x="15" y="13"/>
                    <a:pt x="14" y="13"/>
                    <a:pt x="13"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26" name="Freeform 57"/>
            <p:cNvSpPr/>
            <p:nvPr/>
          </p:nvSpPr>
          <p:spPr bwMode="auto">
            <a:xfrm>
              <a:off x="11283501" y="2106691"/>
              <a:ext cx="19050" cy="19050"/>
            </a:xfrm>
            <a:custGeom>
              <a:avLst/>
              <a:gdLst>
                <a:gd name="T0" fmla="*/ 3 w 3"/>
                <a:gd name="T1" fmla="*/ 3 h 3"/>
                <a:gd name="T2" fmla="*/ 3 w 3"/>
                <a:gd name="T3" fmla="*/ 0 h 3"/>
                <a:gd name="T4" fmla="*/ 1 w 3"/>
                <a:gd name="T5" fmla="*/ 0 h 3"/>
                <a:gd name="T6" fmla="*/ 0 w 3"/>
                <a:gd name="T7" fmla="*/ 1 h 3"/>
                <a:gd name="T8" fmla="*/ 0 w 3"/>
                <a:gd name="T9" fmla="*/ 2 h 3"/>
                <a:gd name="T10" fmla="*/ 1 w 3"/>
                <a:gd name="T11" fmla="*/ 3 h 3"/>
                <a:gd name="T12" fmla="*/ 3 w 3"/>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3" y="3"/>
                  </a:moveTo>
                  <a:cubicBezTo>
                    <a:pt x="3" y="2"/>
                    <a:pt x="3" y="1"/>
                    <a:pt x="3" y="0"/>
                  </a:cubicBezTo>
                  <a:cubicBezTo>
                    <a:pt x="3" y="0"/>
                    <a:pt x="2" y="0"/>
                    <a:pt x="1" y="0"/>
                  </a:cubicBezTo>
                  <a:cubicBezTo>
                    <a:pt x="1" y="0"/>
                    <a:pt x="0" y="0"/>
                    <a:pt x="0" y="1"/>
                  </a:cubicBezTo>
                  <a:cubicBezTo>
                    <a:pt x="0" y="1"/>
                    <a:pt x="0" y="1"/>
                    <a:pt x="0" y="2"/>
                  </a:cubicBezTo>
                  <a:cubicBezTo>
                    <a:pt x="0" y="2"/>
                    <a:pt x="1" y="3"/>
                    <a:pt x="1" y="3"/>
                  </a:cubicBezTo>
                  <a:cubicBezTo>
                    <a:pt x="2" y="3"/>
                    <a:pt x="3" y="3"/>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27" name="Freeform 58"/>
            <p:cNvSpPr/>
            <p:nvPr/>
          </p:nvSpPr>
          <p:spPr bwMode="auto">
            <a:xfrm>
              <a:off x="11205714" y="2106691"/>
              <a:ext cx="19050" cy="19050"/>
            </a:xfrm>
            <a:custGeom>
              <a:avLst/>
              <a:gdLst>
                <a:gd name="T0" fmla="*/ 3 w 3"/>
                <a:gd name="T1" fmla="*/ 3 h 3"/>
                <a:gd name="T2" fmla="*/ 3 w 3"/>
                <a:gd name="T3" fmla="*/ 0 h 3"/>
                <a:gd name="T4" fmla="*/ 1 w 3"/>
                <a:gd name="T5" fmla="*/ 0 h 3"/>
                <a:gd name="T6" fmla="*/ 0 w 3"/>
                <a:gd name="T7" fmla="*/ 1 h 3"/>
                <a:gd name="T8" fmla="*/ 0 w 3"/>
                <a:gd name="T9" fmla="*/ 2 h 3"/>
                <a:gd name="T10" fmla="*/ 1 w 3"/>
                <a:gd name="T11" fmla="*/ 3 h 3"/>
                <a:gd name="T12" fmla="*/ 3 w 3"/>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3" y="3"/>
                  </a:moveTo>
                  <a:cubicBezTo>
                    <a:pt x="3" y="2"/>
                    <a:pt x="3" y="1"/>
                    <a:pt x="3" y="0"/>
                  </a:cubicBezTo>
                  <a:cubicBezTo>
                    <a:pt x="2" y="0"/>
                    <a:pt x="1" y="0"/>
                    <a:pt x="1" y="0"/>
                  </a:cubicBezTo>
                  <a:cubicBezTo>
                    <a:pt x="0" y="0"/>
                    <a:pt x="0" y="0"/>
                    <a:pt x="0" y="1"/>
                  </a:cubicBezTo>
                  <a:cubicBezTo>
                    <a:pt x="0" y="1"/>
                    <a:pt x="0" y="1"/>
                    <a:pt x="0" y="2"/>
                  </a:cubicBezTo>
                  <a:cubicBezTo>
                    <a:pt x="0" y="2"/>
                    <a:pt x="0" y="3"/>
                    <a:pt x="1" y="3"/>
                  </a:cubicBezTo>
                  <a:cubicBezTo>
                    <a:pt x="1" y="3"/>
                    <a:pt x="2" y="3"/>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28" name="Freeform 59"/>
            <p:cNvSpPr>
              <a:spLocks noEditPoints="1"/>
            </p:cNvSpPr>
            <p:nvPr/>
          </p:nvSpPr>
          <p:spPr bwMode="auto">
            <a:xfrm>
              <a:off x="6638476" y="5438853"/>
              <a:ext cx="523875" cy="458788"/>
            </a:xfrm>
            <a:custGeom>
              <a:avLst/>
              <a:gdLst>
                <a:gd name="T0" fmla="*/ 79 w 82"/>
                <a:gd name="T1" fmla="*/ 0 h 72"/>
                <a:gd name="T2" fmla="*/ 3 w 82"/>
                <a:gd name="T3" fmla="*/ 0 h 72"/>
                <a:gd name="T4" fmla="*/ 0 w 82"/>
                <a:gd name="T5" fmla="*/ 3 h 72"/>
                <a:gd name="T6" fmla="*/ 0 w 82"/>
                <a:gd name="T7" fmla="*/ 69 h 72"/>
                <a:gd name="T8" fmla="*/ 3 w 82"/>
                <a:gd name="T9" fmla="*/ 72 h 72"/>
                <a:gd name="T10" fmla="*/ 79 w 82"/>
                <a:gd name="T11" fmla="*/ 72 h 72"/>
                <a:gd name="T12" fmla="*/ 82 w 82"/>
                <a:gd name="T13" fmla="*/ 69 h 72"/>
                <a:gd name="T14" fmla="*/ 82 w 82"/>
                <a:gd name="T15" fmla="*/ 3 h 72"/>
                <a:gd name="T16" fmla="*/ 79 w 82"/>
                <a:gd name="T17" fmla="*/ 0 h 72"/>
                <a:gd name="T18" fmla="*/ 72 w 82"/>
                <a:gd name="T19" fmla="*/ 62 h 72"/>
                <a:gd name="T20" fmla="*/ 10 w 82"/>
                <a:gd name="T21" fmla="*/ 62 h 72"/>
                <a:gd name="T22" fmla="*/ 10 w 82"/>
                <a:gd name="T23" fmla="*/ 10 h 72"/>
                <a:gd name="T24" fmla="*/ 72 w 82"/>
                <a:gd name="T25" fmla="*/ 10 h 72"/>
                <a:gd name="T26" fmla="*/ 72 w 82"/>
                <a:gd name="T27" fmla="*/ 6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72">
                  <a:moveTo>
                    <a:pt x="79" y="0"/>
                  </a:moveTo>
                  <a:cubicBezTo>
                    <a:pt x="54" y="0"/>
                    <a:pt x="28" y="0"/>
                    <a:pt x="3" y="0"/>
                  </a:cubicBezTo>
                  <a:cubicBezTo>
                    <a:pt x="1" y="0"/>
                    <a:pt x="0" y="1"/>
                    <a:pt x="0" y="3"/>
                  </a:cubicBezTo>
                  <a:cubicBezTo>
                    <a:pt x="0" y="25"/>
                    <a:pt x="0" y="47"/>
                    <a:pt x="0" y="69"/>
                  </a:cubicBezTo>
                  <a:cubicBezTo>
                    <a:pt x="0" y="71"/>
                    <a:pt x="1" y="72"/>
                    <a:pt x="3" y="72"/>
                  </a:cubicBezTo>
                  <a:cubicBezTo>
                    <a:pt x="28" y="72"/>
                    <a:pt x="54" y="72"/>
                    <a:pt x="79" y="72"/>
                  </a:cubicBezTo>
                  <a:cubicBezTo>
                    <a:pt x="81" y="72"/>
                    <a:pt x="82" y="71"/>
                    <a:pt x="82" y="69"/>
                  </a:cubicBezTo>
                  <a:cubicBezTo>
                    <a:pt x="82" y="47"/>
                    <a:pt x="82" y="25"/>
                    <a:pt x="82" y="3"/>
                  </a:cubicBezTo>
                  <a:cubicBezTo>
                    <a:pt x="82" y="1"/>
                    <a:pt x="81" y="0"/>
                    <a:pt x="79" y="0"/>
                  </a:cubicBezTo>
                  <a:close/>
                  <a:moveTo>
                    <a:pt x="72" y="62"/>
                  </a:moveTo>
                  <a:cubicBezTo>
                    <a:pt x="10" y="62"/>
                    <a:pt x="10" y="62"/>
                    <a:pt x="10" y="62"/>
                  </a:cubicBezTo>
                  <a:cubicBezTo>
                    <a:pt x="10" y="10"/>
                    <a:pt x="10" y="10"/>
                    <a:pt x="10" y="10"/>
                  </a:cubicBezTo>
                  <a:cubicBezTo>
                    <a:pt x="72" y="10"/>
                    <a:pt x="72" y="10"/>
                    <a:pt x="72" y="10"/>
                  </a:cubicBezTo>
                  <a:lnTo>
                    <a:pt x="72" y="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29" name="Freeform 60"/>
            <p:cNvSpPr/>
            <p:nvPr/>
          </p:nvSpPr>
          <p:spPr bwMode="auto">
            <a:xfrm>
              <a:off x="6982964" y="5629353"/>
              <a:ext cx="71438" cy="77788"/>
            </a:xfrm>
            <a:custGeom>
              <a:avLst/>
              <a:gdLst>
                <a:gd name="T0" fmla="*/ 3 w 11"/>
                <a:gd name="T1" fmla="*/ 10 h 12"/>
                <a:gd name="T2" fmla="*/ 9 w 11"/>
                <a:gd name="T3" fmla="*/ 10 h 12"/>
                <a:gd name="T4" fmla="*/ 11 w 11"/>
                <a:gd name="T5" fmla="*/ 10 h 12"/>
                <a:gd name="T6" fmla="*/ 11 w 11"/>
                <a:gd name="T7" fmla="*/ 9 h 12"/>
                <a:gd name="T8" fmla="*/ 11 w 11"/>
                <a:gd name="T9" fmla="*/ 3 h 12"/>
                <a:gd name="T10" fmla="*/ 11 w 11"/>
                <a:gd name="T11" fmla="*/ 2 h 12"/>
                <a:gd name="T12" fmla="*/ 9 w 11"/>
                <a:gd name="T13" fmla="*/ 2 h 12"/>
                <a:gd name="T14" fmla="*/ 9 w 11"/>
                <a:gd name="T15" fmla="*/ 10 h 12"/>
                <a:gd name="T16" fmla="*/ 9 w 11"/>
                <a:gd name="T17" fmla="*/ 11 h 12"/>
                <a:gd name="T18" fmla="*/ 8 w 11"/>
                <a:gd name="T19" fmla="*/ 12 h 12"/>
                <a:gd name="T20" fmla="*/ 1 w 11"/>
                <a:gd name="T21" fmla="*/ 12 h 12"/>
                <a:gd name="T22" fmla="*/ 0 w 11"/>
                <a:gd name="T23" fmla="*/ 11 h 12"/>
                <a:gd name="T24" fmla="*/ 0 w 11"/>
                <a:gd name="T25" fmla="*/ 1 h 12"/>
                <a:gd name="T26" fmla="*/ 1 w 11"/>
                <a:gd name="T27" fmla="*/ 0 h 12"/>
                <a:gd name="T28" fmla="*/ 8 w 11"/>
                <a:gd name="T29" fmla="*/ 0 h 12"/>
                <a:gd name="T30" fmla="*/ 9 w 11"/>
                <a:gd name="T31" fmla="*/ 1 h 12"/>
                <a:gd name="T32" fmla="*/ 9 w 11"/>
                <a:gd name="T33" fmla="*/ 2 h 12"/>
                <a:gd name="T34" fmla="*/ 3 w 11"/>
                <a:gd name="T35" fmla="*/ 2 h 12"/>
                <a:gd name="T36" fmla="*/ 3 w 11"/>
                <a:gd name="T37"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 h="12">
                  <a:moveTo>
                    <a:pt x="3" y="10"/>
                  </a:moveTo>
                  <a:cubicBezTo>
                    <a:pt x="9" y="10"/>
                    <a:pt x="9" y="10"/>
                    <a:pt x="9" y="10"/>
                  </a:cubicBezTo>
                  <a:cubicBezTo>
                    <a:pt x="9" y="10"/>
                    <a:pt x="10" y="10"/>
                    <a:pt x="11" y="10"/>
                  </a:cubicBezTo>
                  <a:cubicBezTo>
                    <a:pt x="11" y="10"/>
                    <a:pt x="11" y="10"/>
                    <a:pt x="11" y="9"/>
                  </a:cubicBezTo>
                  <a:cubicBezTo>
                    <a:pt x="11" y="7"/>
                    <a:pt x="11" y="5"/>
                    <a:pt x="11" y="3"/>
                  </a:cubicBezTo>
                  <a:cubicBezTo>
                    <a:pt x="11" y="3"/>
                    <a:pt x="11" y="2"/>
                    <a:pt x="11" y="2"/>
                  </a:cubicBezTo>
                  <a:cubicBezTo>
                    <a:pt x="9" y="2"/>
                    <a:pt x="9" y="2"/>
                    <a:pt x="9" y="2"/>
                  </a:cubicBezTo>
                  <a:cubicBezTo>
                    <a:pt x="9" y="5"/>
                    <a:pt x="9" y="7"/>
                    <a:pt x="9" y="10"/>
                  </a:cubicBezTo>
                  <a:cubicBezTo>
                    <a:pt x="9" y="10"/>
                    <a:pt x="9" y="11"/>
                    <a:pt x="9" y="11"/>
                  </a:cubicBezTo>
                  <a:cubicBezTo>
                    <a:pt x="9" y="12"/>
                    <a:pt x="9" y="12"/>
                    <a:pt x="8" y="12"/>
                  </a:cubicBezTo>
                  <a:cubicBezTo>
                    <a:pt x="6" y="12"/>
                    <a:pt x="3" y="12"/>
                    <a:pt x="1" y="12"/>
                  </a:cubicBezTo>
                  <a:cubicBezTo>
                    <a:pt x="1" y="12"/>
                    <a:pt x="0" y="12"/>
                    <a:pt x="0" y="11"/>
                  </a:cubicBezTo>
                  <a:cubicBezTo>
                    <a:pt x="0" y="8"/>
                    <a:pt x="0" y="4"/>
                    <a:pt x="0" y="1"/>
                  </a:cubicBezTo>
                  <a:cubicBezTo>
                    <a:pt x="0" y="0"/>
                    <a:pt x="1" y="0"/>
                    <a:pt x="1" y="0"/>
                  </a:cubicBezTo>
                  <a:cubicBezTo>
                    <a:pt x="3" y="0"/>
                    <a:pt x="6" y="0"/>
                    <a:pt x="8" y="0"/>
                  </a:cubicBezTo>
                  <a:cubicBezTo>
                    <a:pt x="9" y="0"/>
                    <a:pt x="9" y="0"/>
                    <a:pt x="9" y="1"/>
                  </a:cubicBezTo>
                  <a:cubicBezTo>
                    <a:pt x="9" y="1"/>
                    <a:pt x="9" y="2"/>
                    <a:pt x="9" y="2"/>
                  </a:cubicBezTo>
                  <a:cubicBezTo>
                    <a:pt x="7" y="2"/>
                    <a:pt x="5" y="2"/>
                    <a:pt x="3" y="2"/>
                  </a:cubicBezTo>
                  <a:cubicBezTo>
                    <a:pt x="3" y="5"/>
                    <a:pt x="3" y="7"/>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30" name="Freeform 61"/>
            <p:cNvSpPr/>
            <p:nvPr/>
          </p:nvSpPr>
          <p:spPr bwMode="auto">
            <a:xfrm>
              <a:off x="6919464" y="5692853"/>
              <a:ext cx="50800" cy="14288"/>
            </a:xfrm>
            <a:custGeom>
              <a:avLst/>
              <a:gdLst>
                <a:gd name="T0" fmla="*/ 8 w 8"/>
                <a:gd name="T1" fmla="*/ 2 h 2"/>
                <a:gd name="T2" fmla="*/ 1 w 8"/>
                <a:gd name="T3" fmla="*/ 2 h 2"/>
                <a:gd name="T4" fmla="*/ 0 w 8"/>
                <a:gd name="T5" fmla="*/ 1 h 2"/>
                <a:gd name="T6" fmla="*/ 0 w 8"/>
                <a:gd name="T7" fmla="*/ 0 h 2"/>
                <a:gd name="T8" fmla="*/ 8 w 8"/>
                <a:gd name="T9" fmla="*/ 0 h 2"/>
                <a:gd name="T10" fmla="*/ 8 w 8"/>
                <a:gd name="T11" fmla="*/ 0 h 2"/>
                <a:gd name="T12" fmla="*/ 8 w 8"/>
                <a:gd name="T13" fmla="*/ 1 h 2"/>
                <a:gd name="T14" fmla="*/ 8 w 8"/>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2">
                  <a:moveTo>
                    <a:pt x="8" y="2"/>
                  </a:moveTo>
                  <a:cubicBezTo>
                    <a:pt x="1" y="2"/>
                    <a:pt x="1" y="2"/>
                    <a:pt x="1" y="2"/>
                  </a:cubicBezTo>
                  <a:cubicBezTo>
                    <a:pt x="0" y="2"/>
                    <a:pt x="0" y="2"/>
                    <a:pt x="0" y="1"/>
                  </a:cubicBezTo>
                  <a:cubicBezTo>
                    <a:pt x="0" y="1"/>
                    <a:pt x="0" y="0"/>
                    <a:pt x="0" y="0"/>
                  </a:cubicBezTo>
                  <a:cubicBezTo>
                    <a:pt x="3" y="0"/>
                    <a:pt x="5" y="0"/>
                    <a:pt x="8" y="0"/>
                  </a:cubicBezTo>
                  <a:cubicBezTo>
                    <a:pt x="8" y="0"/>
                    <a:pt x="8" y="0"/>
                    <a:pt x="8" y="0"/>
                  </a:cubicBezTo>
                  <a:cubicBezTo>
                    <a:pt x="8" y="1"/>
                    <a:pt x="8" y="1"/>
                    <a:pt x="8" y="1"/>
                  </a:cubicBezTo>
                  <a:cubicBezTo>
                    <a:pt x="8" y="2"/>
                    <a:pt x="8" y="2"/>
                    <a:pt x="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31" name="Freeform 62"/>
            <p:cNvSpPr/>
            <p:nvPr/>
          </p:nvSpPr>
          <p:spPr bwMode="auto">
            <a:xfrm>
              <a:off x="6919464" y="5629353"/>
              <a:ext cx="50800" cy="12700"/>
            </a:xfrm>
            <a:custGeom>
              <a:avLst/>
              <a:gdLst>
                <a:gd name="T0" fmla="*/ 8 w 8"/>
                <a:gd name="T1" fmla="*/ 1 h 2"/>
                <a:gd name="T2" fmla="*/ 8 w 8"/>
                <a:gd name="T3" fmla="*/ 2 h 2"/>
                <a:gd name="T4" fmla="*/ 8 w 8"/>
                <a:gd name="T5" fmla="*/ 2 h 2"/>
                <a:gd name="T6" fmla="*/ 0 w 8"/>
                <a:gd name="T7" fmla="*/ 2 h 2"/>
                <a:gd name="T8" fmla="*/ 0 w 8"/>
                <a:gd name="T9" fmla="*/ 1 h 2"/>
                <a:gd name="T10" fmla="*/ 1 w 8"/>
                <a:gd name="T11" fmla="*/ 0 h 2"/>
                <a:gd name="T12" fmla="*/ 8 w 8"/>
                <a:gd name="T13" fmla="*/ 0 h 2"/>
                <a:gd name="T14" fmla="*/ 8 w 8"/>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2">
                  <a:moveTo>
                    <a:pt x="8" y="1"/>
                  </a:moveTo>
                  <a:cubicBezTo>
                    <a:pt x="8" y="2"/>
                    <a:pt x="8" y="2"/>
                    <a:pt x="8" y="2"/>
                  </a:cubicBezTo>
                  <a:cubicBezTo>
                    <a:pt x="8" y="2"/>
                    <a:pt x="8" y="2"/>
                    <a:pt x="8" y="2"/>
                  </a:cubicBezTo>
                  <a:cubicBezTo>
                    <a:pt x="5" y="2"/>
                    <a:pt x="3" y="2"/>
                    <a:pt x="0" y="2"/>
                  </a:cubicBezTo>
                  <a:cubicBezTo>
                    <a:pt x="0" y="2"/>
                    <a:pt x="0" y="1"/>
                    <a:pt x="0" y="1"/>
                  </a:cubicBezTo>
                  <a:cubicBezTo>
                    <a:pt x="0" y="0"/>
                    <a:pt x="0" y="0"/>
                    <a:pt x="1" y="0"/>
                  </a:cubicBezTo>
                  <a:cubicBezTo>
                    <a:pt x="3" y="0"/>
                    <a:pt x="5" y="0"/>
                    <a:pt x="8" y="0"/>
                  </a:cubicBezTo>
                  <a:cubicBezTo>
                    <a:pt x="8" y="0"/>
                    <a:pt x="8" y="0"/>
                    <a:pt x="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32" name="Freeform 63"/>
            <p:cNvSpPr/>
            <p:nvPr/>
          </p:nvSpPr>
          <p:spPr bwMode="auto">
            <a:xfrm>
              <a:off x="6906764" y="5642053"/>
              <a:ext cx="50800" cy="50800"/>
            </a:xfrm>
            <a:custGeom>
              <a:avLst/>
              <a:gdLst>
                <a:gd name="T0" fmla="*/ 2 w 8"/>
                <a:gd name="T1" fmla="*/ 3 h 8"/>
                <a:gd name="T2" fmla="*/ 8 w 8"/>
                <a:gd name="T3" fmla="*/ 3 h 8"/>
                <a:gd name="T4" fmla="*/ 8 w 8"/>
                <a:gd name="T5" fmla="*/ 4 h 8"/>
                <a:gd name="T6" fmla="*/ 8 w 8"/>
                <a:gd name="T7" fmla="*/ 5 h 8"/>
                <a:gd name="T8" fmla="*/ 8 w 8"/>
                <a:gd name="T9" fmla="*/ 5 h 8"/>
                <a:gd name="T10" fmla="*/ 2 w 8"/>
                <a:gd name="T11" fmla="*/ 5 h 8"/>
                <a:gd name="T12" fmla="*/ 2 w 8"/>
                <a:gd name="T13" fmla="*/ 8 h 8"/>
                <a:gd name="T14" fmla="*/ 0 w 8"/>
                <a:gd name="T15" fmla="*/ 8 h 8"/>
                <a:gd name="T16" fmla="*/ 0 w 8"/>
                <a:gd name="T17" fmla="*/ 7 h 8"/>
                <a:gd name="T18" fmla="*/ 0 w 8"/>
                <a:gd name="T19" fmla="*/ 1 h 8"/>
                <a:gd name="T20" fmla="*/ 0 w 8"/>
                <a:gd name="T21" fmla="*/ 0 h 8"/>
                <a:gd name="T22" fmla="*/ 2 w 8"/>
                <a:gd name="T23" fmla="*/ 0 h 8"/>
                <a:gd name="T24" fmla="*/ 2 w 8"/>
                <a:gd name="T25"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8">
                  <a:moveTo>
                    <a:pt x="2" y="3"/>
                  </a:moveTo>
                  <a:cubicBezTo>
                    <a:pt x="8" y="3"/>
                    <a:pt x="8" y="3"/>
                    <a:pt x="8" y="3"/>
                  </a:cubicBezTo>
                  <a:cubicBezTo>
                    <a:pt x="8" y="3"/>
                    <a:pt x="8" y="3"/>
                    <a:pt x="8" y="4"/>
                  </a:cubicBezTo>
                  <a:cubicBezTo>
                    <a:pt x="8" y="4"/>
                    <a:pt x="8" y="4"/>
                    <a:pt x="8" y="5"/>
                  </a:cubicBezTo>
                  <a:cubicBezTo>
                    <a:pt x="8" y="5"/>
                    <a:pt x="8" y="5"/>
                    <a:pt x="8" y="5"/>
                  </a:cubicBezTo>
                  <a:cubicBezTo>
                    <a:pt x="6" y="5"/>
                    <a:pt x="4" y="5"/>
                    <a:pt x="2" y="5"/>
                  </a:cubicBezTo>
                  <a:cubicBezTo>
                    <a:pt x="2" y="6"/>
                    <a:pt x="2" y="7"/>
                    <a:pt x="2" y="8"/>
                  </a:cubicBezTo>
                  <a:cubicBezTo>
                    <a:pt x="1" y="8"/>
                    <a:pt x="1" y="8"/>
                    <a:pt x="0" y="8"/>
                  </a:cubicBezTo>
                  <a:cubicBezTo>
                    <a:pt x="0" y="8"/>
                    <a:pt x="0" y="8"/>
                    <a:pt x="0" y="7"/>
                  </a:cubicBezTo>
                  <a:cubicBezTo>
                    <a:pt x="0" y="5"/>
                    <a:pt x="0" y="3"/>
                    <a:pt x="0" y="1"/>
                  </a:cubicBezTo>
                  <a:cubicBezTo>
                    <a:pt x="0" y="1"/>
                    <a:pt x="0" y="0"/>
                    <a:pt x="0" y="0"/>
                  </a:cubicBezTo>
                  <a:cubicBezTo>
                    <a:pt x="1" y="0"/>
                    <a:pt x="1" y="0"/>
                    <a:pt x="2" y="0"/>
                  </a:cubicBezTo>
                  <a:cubicBezTo>
                    <a:pt x="2" y="1"/>
                    <a:pt x="2" y="2"/>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33" name="Freeform 64"/>
            <p:cNvSpPr/>
            <p:nvPr/>
          </p:nvSpPr>
          <p:spPr bwMode="auto">
            <a:xfrm>
              <a:off x="6843264" y="5692853"/>
              <a:ext cx="50800" cy="14288"/>
            </a:xfrm>
            <a:custGeom>
              <a:avLst/>
              <a:gdLst>
                <a:gd name="T0" fmla="*/ 0 w 8"/>
                <a:gd name="T1" fmla="*/ 0 h 2"/>
                <a:gd name="T2" fmla="*/ 7 w 8"/>
                <a:gd name="T3" fmla="*/ 0 h 2"/>
                <a:gd name="T4" fmla="*/ 8 w 8"/>
                <a:gd name="T5" fmla="*/ 0 h 2"/>
                <a:gd name="T6" fmla="*/ 8 w 8"/>
                <a:gd name="T7" fmla="*/ 1 h 2"/>
                <a:gd name="T8" fmla="*/ 7 w 8"/>
                <a:gd name="T9" fmla="*/ 2 h 2"/>
                <a:gd name="T10" fmla="*/ 0 w 8"/>
                <a:gd name="T11" fmla="*/ 2 h 2"/>
                <a:gd name="T12" fmla="*/ 0 w 8"/>
                <a:gd name="T13" fmla="*/ 1 h 2"/>
                <a:gd name="T14" fmla="*/ 0 w 8"/>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2">
                  <a:moveTo>
                    <a:pt x="0" y="0"/>
                  </a:moveTo>
                  <a:cubicBezTo>
                    <a:pt x="7" y="0"/>
                    <a:pt x="7" y="0"/>
                    <a:pt x="7" y="0"/>
                  </a:cubicBezTo>
                  <a:cubicBezTo>
                    <a:pt x="8" y="0"/>
                    <a:pt x="8" y="0"/>
                    <a:pt x="8" y="0"/>
                  </a:cubicBezTo>
                  <a:cubicBezTo>
                    <a:pt x="8" y="1"/>
                    <a:pt x="8" y="1"/>
                    <a:pt x="8" y="1"/>
                  </a:cubicBezTo>
                  <a:cubicBezTo>
                    <a:pt x="8" y="2"/>
                    <a:pt x="8" y="2"/>
                    <a:pt x="7" y="2"/>
                  </a:cubicBezTo>
                  <a:cubicBezTo>
                    <a:pt x="5" y="2"/>
                    <a:pt x="3" y="2"/>
                    <a:pt x="0" y="2"/>
                  </a:cubicBezTo>
                  <a:cubicBezTo>
                    <a:pt x="0" y="2"/>
                    <a:pt x="0" y="2"/>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34" name="Freeform 65"/>
            <p:cNvSpPr/>
            <p:nvPr/>
          </p:nvSpPr>
          <p:spPr bwMode="auto">
            <a:xfrm>
              <a:off x="6830564" y="5629353"/>
              <a:ext cx="12700" cy="63500"/>
            </a:xfrm>
            <a:custGeom>
              <a:avLst/>
              <a:gdLst>
                <a:gd name="T0" fmla="*/ 0 w 2"/>
                <a:gd name="T1" fmla="*/ 9 h 10"/>
                <a:gd name="T2" fmla="*/ 0 w 2"/>
                <a:gd name="T3" fmla="*/ 1 h 10"/>
                <a:gd name="T4" fmla="*/ 0 w 2"/>
                <a:gd name="T5" fmla="*/ 0 h 10"/>
                <a:gd name="T6" fmla="*/ 1 w 2"/>
                <a:gd name="T7" fmla="*/ 0 h 10"/>
                <a:gd name="T8" fmla="*/ 2 w 2"/>
                <a:gd name="T9" fmla="*/ 1 h 10"/>
                <a:gd name="T10" fmla="*/ 2 w 2"/>
                <a:gd name="T11" fmla="*/ 10 h 10"/>
                <a:gd name="T12" fmla="*/ 0 w 2"/>
                <a:gd name="T13" fmla="*/ 10 h 10"/>
                <a:gd name="T14" fmla="*/ 0 w 2"/>
                <a:gd name="T15" fmla="*/ 9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0">
                  <a:moveTo>
                    <a:pt x="0" y="9"/>
                  </a:moveTo>
                  <a:cubicBezTo>
                    <a:pt x="0" y="1"/>
                    <a:pt x="0" y="1"/>
                    <a:pt x="0" y="1"/>
                  </a:cubicBezTo>
                  <a:cubicBezTo>
                    <a:pt x="0" y="0"/>
                    <a:pt x="0" y="0"/>
                    <a:pt x="0" y="0"/>
                  </a:cubicBezTo>
                  <a:cubicBezTo>
                    <a:pt x="0" y="0"/>
                    <a:pt x="1" y="0"/>
                    <a:pt x="1" y="0"/>
                  </a:cubicBezTo>
                  <a:cubicBezTo>
                    <a:pt x="1" y="0"/>
                    <a:pt x="2" y="0"/>
                    <a:pt x="2" y="1"/>
                  </a:cubicBezTo>
                  <a:cubicBezTo>
                    <a:pt x="2" y="4"/>
                    <a:pt x="2" y="7"/>
                    <a:pt x="2" y="10"/>
                  </a:cubicBezTo>
                  <a:cubicBezTo>
                    <a:pt x="1" y="10"/>
                    <a:pt x="1" y="10"/>
                    <a:pt x="0" y="10"/>
                  </a:cubicBezTo>
                  <a:cubicBezTo>
                    <a:pt x="0" y="10"/>
                    <a:pt x="0" y="10"/>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35" name="Freeform 66"/>
            <p:cNvSpPr/>
            <p:nvPr/>
          </p:nvSpPr>
          <p:spPr bwMode="auto">
            <a:xfrm>
              <a:off x="6798814" y="5642053"/>
              <a:ext cx="19050" cy="50800"/>
            </a:xfrm>
            <a:custGeom>
              <a:avLst/>
              <a:gdLst>
                <a:gd name="T0" fmla="*/ 0 w 3"/>
                <a:gd name="T1" fmla="*/ 0 h 8"/>
                <a:gd name="T2" fmla="*/ 2 w 3"/>
                <a:gd name="T3" fmla="*/ 0 h 8"/>
                <a:gd name="T4" fmla="*/ 3 w 3"/>
                <a:gd name="T5" fmla="*/ 1 h 8"/>
                <a:gd name="T6" fmla="*/ 3 w 3"/>
                <a:gd name="T7" fmla="*/ 7 h 8"/>
                <a:gd name="T8" fmla="*/ 2 w 3"/>
                <a:gd name="T9" fmla="*/ 8 h 8"/>
                <a:gd name="T10" fmla="*/ 0 w 3"/>
                <a:gd name="T11" fmla="*/ 8 h 8"/>
                <a:gd name="T12" fmla="*/ 0 w 3"/>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 h="8">
                  <a:moveTo>
                    <a:pt x="0" y="0"/>
                  </a:moveTo>
                  <a:cubicBezTo>
                    <a:pt x="2" y="0"/>
                    <a:pt x="2" y="0"/>
                    <a:pt x="2" y="0"/>
                  </a:cubicBezTo>
                  <a:cubicBezTo>
                    <a:pt x="2" y="0"/>
                    <a:pt x="3" y="1"/>
                    <a:pt x="3" y="1"/>
                  </a:cubicBezTo>
                  <a:cubicBezTo>
                    <a:pt x="3" y="3"/>
                    <a:pt x="3" y="5"/>
                    <a:pt x="3" y="7"/>
                  </a:cubicBezTo>
                  <a:cubicBezTo>
                    <a:pt x="3" y="8"/>
                    <a:pt x="2" y="8"/>
                    <a:pt x="2" y="8"/>
                  </a:cubicBezTo>
                  <a:cubicBezTo>
                    <a:pt x="2" y="8"/>
                    <a:pt x="1" y="8"/>
                    <a:pt x="0" y="8"/>
                  </a:cubicBezTo>
                  <a:cubicBezTo>
                    <a:pt x="0" y="5"/>
                    <a:pt x="0"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36" name="Freeform 67"/>
            <p:cNvSpPr/>
            <p:nvPr/>
          </p:nvSpPr>
          <p:spPr bwMode="auto">
            <a:xfrm>
              <a:off x="6759126" y="5692853"/>
              <a:ext cx="39688" cy="14288"/>
            </a:xfrm>
            <a:custGeom>
              <a:avLst/>
              <a:gdLst>
                <a:gd name="T0" fmla="*/ 6 w 6"/>
                <a:gd name="T1" fmla="*/ 0 h 2"/>
                <a:gd name="T2" fmla="*/ 6 w 6"/>
                <a:gd name="T3" fmla="*/ 1 h 2"/>
                <a:gd name="T4" fmla="*/ 6 w 6"/>
                <a:gd name="T5" fmla="*/ 2 h 2"/>
                <a:gd name="T6" fmla="*/ 1 w 6"/>
                <a:gd name="T7" fmla="*/ 2 h 2"/>
                <a:gd name="T8" fmla="*/ 0 w 6"/>
                <a:gd name="T9" fmla="*/ 1 h 2"/>
                <a:gd name="T10" fmla="*/ 0 w 6"/>
                <a:gd name="T11" fmla="*/ 0 h 2"/>
                <a:gd name="T12" fmla="*/ 6 w 6"/>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6" h="2">
                  <a:moveTo>
                    <a:pt x="6" y="0"/>
                  </a:moveTo>
                  <a:cubicBezTo>
                    <a:pt x="6" y="1"/>
                    <a:pt x="6" y="1"/>
                    <a:pt x="6" y="1"/>
                  </a:cubicBezTo>
                  <a:cubicBezTo>
                    <a:pt x="6" y="2"/>
                    <a:pt x="6" y="2"/>
                    <a:pt x="6" y="2"/>
                  </a:cubicBezTo>
                  <a:cubicBezTo>
                    <a:pt x="4" y="2"/>
                    <a:pt x="2" y="2"/>
                    <a:pt x="1" y="2"/>
                  </a:cubicBezTo>
                  <a:cubicBezTo>
                    <a:pt x="0" y="2"/>
                    <a:pt x="0" y="2"/>
                    <a:pt x="0" y="1"/>
                  </a:cubicBezTo>
                  <a:cubicBezTo>
                    <a:pt x="0" y="1"/>
                    <a:pt x="0"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37" name="Freeform 68"/>
            <p:cNvSpPr/>
            <p:nvPr/>
          </p:nvSpPr>
          <p:spPr bwMode="auto">
            <a:xfrm>
              <a:off x="6759126" y="5629353"/>
              <a:ext cx="39688" cy="12700"/>
            </a:xfrm>
            <a:custGeom>
              <a:avLst/>
              <a:gdLst>
                <a:gd name="T0" fmla="*/ 0 w 6"/>
                <a:gd name="T1" fmla="*/ 2 h 2"/>
                <a:gd name="T2" fmla="*/ 0 w 6"/>
                <a:gd name="T3" fmla="*/ 1 h 2"/>
                <a:gd name="T4" fmla="*/ 1 w 6"/>
                <a:gd name="T5" fmla="*/ 0 h 2"/>
                <a:gd name="T6" fmla="*/ 6 w 6"/>
                <a:gd name="T7" fmla="*/ 0 h 2"/>
                <a:gd name="T8" fmla="*/ 6 w 6"/>
                <a:gd name="T9" fmla="*/ 1 h 2"/>
                <a:gd name="T10" fmla="*/ 6 w 6"/>
                <a:gd name="T11" fmla="*/ 2 h 2"/>
                <a:gd name="T12" fmla="*/ 0 w 6"/>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6" h="2">
                  <a:moveTo>
                    <a:pt x="0" y="2"/>
                  </a:moveTo>
                  <a:cubicBezTo>
                    <a:pt x="0" y="1"/>
                    <a:pt x="0" y="1"/>
                    <a:pt x="0" y="1"/>
                  </a:cubicBezTo>
                  <a:cubicBezTo>
                    <a:pt x="0" y="0"/>
                    <a:pt x="0" y="0"/>
                    <a:pt x="1" y="0"/>
                  </a:cubicBezTo>
                  <a:cubicBezTo>
                    <a:pt x="2" y="0"/>
                    <a:pt x="4" y="0"/>
                    <a:pt x="6" y="0"/>
                  </a:cubicBezTo>
                  <a:cubicBezTo>
                    <a:pt x="6" y="0"/>
                    <a:pt x="6" y="0"/>
                    <a:pt x="6" y="1"/>
                  </a:cubicBezTo>
                  <a:cubicBezTo>
                    <a:pt x="6" y="1"/>
                    <a:pt x="6" y="2"/>
                    <a:pt x="6" y="2"/>
                  </a:cubicBezTo>
                  <a:cubicBezTo>
                    <a:pt x="4" y="2"/>
                    <a:pt x="2"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38" name="Freeform 69"/>
            <p:cNvSpPr/>
            <p:nvPr/>
          </p:nvSpPr>
          <p:spPr bwMode="auto">
            <a:xfrm>
              <a:off x="6746426" y="5642053"/>
              <a:ext cx="12700" cy="50800"/>
            </a:xfrm>
            <a:custGeom>
              <a:avLst/>
              <a:gdLst>
                <a:gd name="T0" fmla="*/ 0 w 2"/>
                <a:gd name="T1" fmla="*/ 7 h 8"/>
                <a:gd name="T2" fmla="*/ 0 w 2"/>
                <a:gd name="T3" fmla="*/ 1 h 8"/>
                <a:gd name="T4" fmla="*/ 1 w 2"/>
                <a:gd name="T5" fmla="*/ 0 h 8"/>
                <a:gd name="T6" fmla="*/ 2 w 2"/>
                <a:gd name="T7" fmla="*/ 0 h 8"/>
                <a:gd name="T8" fmla="*/ 2 w 2"/>
                <a:gd name="T9" fmla="*/ 8 h 8"/>
                <a:gd name="T10" fmla="*/ 1 w 2"/>
                <a:gd name="T11" fmla="*/ 8 h 8"/>
                <a:gd name="T12" fmla="*/ 0 w 2"/>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2" h="8">
                  <a:moveTo>
                    <a:pt x="0" y="7"/>
                  </a:moveTo>
                  <a:cubicBezTo>
                    <a:pt x="0" y="1"/>
                    <a:pt x="0" y="1"/>
                    <a:pt x="0" y="1"/>
                  </a:cubicBezTo>
                  <a:cubicBezTo>
                    <a:pt x="0" y="1"/>
                    <a:pt x="0" y="0"/>
                    <a:pt x="1" y="0"/>
                  </a:cubicBezTo>
                  <a:cubicBezTo>
                    <a:pt x="1" y="0"/>
                    <a:pt x="2" y="0"/>
                    <a:pt x="2" y="0"/>
                  </a:cubicBezTo>
                  <a:cubicBezTo>
                    <a:pt x="2" y="3"/>
                    <a:pt x="2" y="5"/>
                    <a:pt x="2" y="8"/>
                  </a:cubicBezTo>
                  <a:cubicBezTo>
                    <a:pt x="2" y="8"/>
                    <a:pt x="1" y="8"/>
                    <a:pt x="1" y="8"/>
                  </a:cubicBezTo>
                  <a:cubicBezTo>
                    <a:pt x="0" y="8"/>
                    <a:pt x="0" y="8"/>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39" name="Freeform 82"/>
            <p:cNvSpPr/>
            <p:nvPr/>
          </p:nvSpPr>
          <p:spPr bwMode="auto">
            <a:xfrm>
              <a:off x="8260901" y="5400753"/>
              <a:ext cx="134938" cy="338138"/>
            </a:xfrm>
            <a:custGeom>
              <a:avLst/>
              <a:gdLst>
                <a:gd name="T0" fmla="*/ 17 w 21"/>
                <a:gd name="T1" fmla="*/ 11 h 53"/>
                <a:gd name="T2" fmla="*/ 21 w 21"/>
                <a:gd name="T3" fmla="*/ 7 h 53"/>
                <a:gd name="T4" fmla="*/ 21 w 21"/>
                <a:gd name="T5" fmla="*/ 4 h 53"/>
                <a:gd name="T6" fmla="*/ 17 w 21"/>
                <a:gd name="T7" fmla="*/ 0 h 53"/>
                <a:gd name="T8" fmla="*/ 10 w 21"/>
                <a:gd name="T9" fmla="*/ 0 h 53"/>
                <a:gd name="T10" fmla="*/ 3 w 21"/>
                <a:gd name="T11" fmla="*/ 0 h 53"/>
                <a:gd name="T12" fmla="*/ 0 w 21"/>
                <a:gd name="T13" fmla="*/ 4 h 53"/>
                <a:gd name="T14" fmla="*/ 0 w 21"/>
                <a:gd name="T15" fmla="*/ 53 h 53"/>
                <a:gd name="T16" fmla="*/ 10 w 21"/>
                <a:gd name="T17" fmla="*/ 53 h 53"/>
                <a:gd name="T18" fmla="*/ 21 w 21"/>
                <a:gd name="T19" fmla="*/ 53 h 53"/>
                <a:gd name="T20" fmla="*/ 21 w 21"/>
                <a:gd name="T21" fmla="*/ 46 h 53"/>
                <a:gd name="T22" fmla="*/ 17 w 21"/>
                <a:gd name="T23" fmla="*/ 42 h 53"/>
                <a:gd name="T24" fmla="*/ 10 w 21"/>
                <a:gd name="T25" fmla="*/ 42 h 53"/>
                <a:gd name="T26" fmla="*/ 10 w 21"/>
                <a:gd name="T27" fmla="*/ 32 h 53"/>
                <a:gd name="T28" fmla="*/ 17 w 21"/>
                <a:gd name="T29" fmla="*/ 32 h 53"/>
                <a:gd name="T30" fmla="*/ 21 w 21"/>
                <a:gd name="T31" fmla="*/ 28 h 53"/>
                <a:gd name="T32" fmla="*/ 21 w 21"/>
                <a:gd name="T33" fmla="*/ 25 h 53"/>
                <a:gd name="T34" fmla="*/ 17 w 21"/>
                <a:gd name="T35" fmla="*/ 21 h 53"/>
                <a:gd name="T36" fmla="*/ 10 w 21"/>
                <a:gd name="T37" fmla="*/ 21 h 53"/>
                <a:gd name="T38" fmla="*/ 10 w 21"/>
                <a:gd name="T39" fmla="*/ 11 h 53"/>
                <a:gd name="T40" fmla="*/ 17 w 21"/>
                <a:gd name="T41"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53">
                  <a:moveTo>
                    <a:pt x="17" y="11"/>
                  </a:moveTo>
                  <a:cubicBezTo>
                    <a:pt x="20" y="11"/>
                    <a:pt x="21" y="10"/>
                    <a:pt x="21" y="7"/>
                  </a:cubicBezTo>
                  <a:cubicBezTo>
                    <a:pt x="21" y="6"/>
                    <a:pt x="21" y="5"/>
                    <a:pt x="21" y="4"/>
                  </a:cubicBezTo>
                  <a:cubicBezTo>
                    <a:pt x="21" y="1"/>
                    <a:pt x="20" y="0"/>
                    <a:pt x="17" y="0"/>
                  </a:cubicBezTo>
                  <a:cubicBezTo>
                    <a:pt x="15" y="0"/>
                    <a:pt x="12" y="0"/>
                    <a:pt x="10" y="0"/>
                  </a:cubicBezTo>
                  <a:cubicBezTo>
                    <a:pt x="8" y="0"/>
                    <a:pt x="5" y="0"/>
                    <a:pt x="3" y="0"/>
                  </a:cubicBezTo>
                  <a:cubicBezTo>
                    <a:pt x="1" y="0"/>
                    <a:pt x="0" y="1"/>
                    <a:pt x="0" y="4"/>
                  </a:cubicBezTo>
                  <a:cubicBezTo>
                    <a:pt x="0" y="20"/>
                    <a:pt x="0" y="36"/>
                    <a:pt x="0" y="53"/>
                  </a:cubicBezTo>
                  <a:cubicBezTo>
                    <a:pt x="3" y="53"/>
                    <a:pt x="7" y="53"/>
                    <a:pt x="10" y="53"/>
                  </a:cubicBezTo>
                  <a:cubicBezTo>
                    <a:pt x="14" y="53"/>
                    <a:pt x="17" y="53"/>
                    <a:pt x="21" y="53"/>
                  </a:cubicBezTo>
                  <a:cubicBezTo>
                    <a:pt x="21" y="50"/>
                    <a:pt x="21" y="48"/>
                    <a:pt x="21" y="46"/>
                  </a:cubicBezTo>
                  <a:cubicBezTo>
                    <a:pt x="21" y="43"/>
                    <a:pt x="20" y="42"/>
                    <a:pt x="17" y="42"/>
                  </a:cubicBezTo>
                  <a:cubicBezTo>
                    <a:pt x="15" y="42"/>
                    <a:pt x="12" y="42"/>
                    <a:pt x="10" y="42"/>
                  </a:cubicBezTo>
                  <a:cubicBezTo>
                    <a:pt x="10" y="39"/>
                    <a:pt x="10" y="35"/>
                    <a:pt x="10" y="32"/>
                  </a:cubicBezTo>
                  <a:cubicBezTo>
                    <a:pt x="12" y="32"/>
                    <a:pt x="15" y="32"/>
                    <a:pt x="17" y="32"/>
                  </a:cubicBezTo>
                  <a:cubicBezTo>
                    <a:pt x="20" y="32"/>
                    <a:pt x="21" y="31"/>
                    <a:pt x="21" y="28"/>
                  </a:cubicBezTo>
                  <a:cubicBezTo>
                    <a:pt x="21" y="27"/>
                    <a:pt x="21" y="26"/>
                    <a:pt x="21" y="25"/>
                  </a:cubicBezTo>
                  <a:cubicBezTo>
                    <a:pt x="21" y="22"/>
                    <a:pt x="20" y="21"/>
                    <a:pt x="17" y="21"/>
                  </a:cubicBezTo>
                  <a:cubicBezTo>
                    <a:pt x="15" y="21"/>
                    <a:pt x="12" y="21"/>
                    <a:pt x="10" y="21"/>
                  </a:cubicBezTo>
                  <a:cubicBezTo>
                    <a:pt x="10" y="18"/>
                    <a:pt x="10" y="14"/>
                    <a:pt x="10" y="11"/>
                  </a:cubicBezTo>
                  <a:cubicBezTo>
                    <a:pt x="12" y="11"/>
                    <a:pt x="15" y="11"/>
                    <a:pt x="17"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40" name="Freeform 83"/>
            <p:cNvSpPr/>
            <p:nvPr/>
          </p:nvSpPr>
          <p:spPr bwMode="auto">
            <a:xfrm>
              <a:off x="8395839" y="5738891"/>
              <a:ext cx="63500" cy="127000"/>
            </a:xfrm>
            <a:custGeom>
              <a:avLst/>
              <a:gdLst>
                <a:gd name="T0" fmla="*/ 10 w 10"/>
                <a:gd name="T1" fmla="*/ 3 h 20"/>
                <a:gd name="T2" fmla="*/ 7 w 10"/>
                <a:gd name="T3" fmla="*/ 0 h 20"/>
                <a:gd name="T4" fmla="*/ 0 w 10"/>
                <a:gd name="T5" fmla="*/ 0 h 20"/>
                <a:gd name="T6" fmla="*/ 0 w 10"/>
                <a:gd name="T7" fmla="*/ 20 h 20"/>
                <a:gd name="T8" fmla="*/ 7 w 10"/>
                <a:gd name="T9" fmla="*/ 20 h 20"/>
                <a:gd name="T10" fmla="*/ 10 w 10"/>
                <a:gd name="T11" fmla="*/ 17 h 20"/>
                <a:gd name="T12" fmla="*/ 10 w 10"/>
                <a:gd name="T13" fmla="*/ 3 h 20"/>
              </a:gdLst>
              <a:ahLst/>
              <a:cxnLst>
                <a:cxn ang="0">
                  <a:pos x="T0" y="T1"/>
                </a:cxn>
                <a:cxn ang="0">
                  <a:pos x="T2" y="T3"/>
                </a:cxn>
                <a:cxn ang="0">
                  <a:pos x="T4" y="T5"/>
                </a:cxn>
                <a:cxn ang="0">
                  <a:pos x="T6" y="T7"/>
                </a:cxn>
                <a:cxn ang="0">
                  <a:pos x="T8" y="T9"/>
                </a:cxn>
                <a:cxn ang="0">
                  <a:pos x="T10" y="T11"/>
                </a:cxn>
                <a:cxn ang="0">
                  <a:pos x="T12" y="T13"/>
                </a:cxn>
              </a:cxnLst>
              <a:rect l="0" t="0" r="r" b="b"/>
              <a:pathLst>
                <a:path w="10" h="20">
                  <a:moveTo>
                    <a:pt x="10" y="3"/>
                  </a:moveTo>
                  <a:cubicBezTo>
                    <a:pt x="10" y="1"/>
                    <a:pt x="9" y="0"/>
                    <a:pt x="7" y="0"/>
                  </a:cubicBezTo>
                  <a:cubicBezTo>
                    <a:pt x="4" y="0"/>
                    <a:pt x="2" y="0"/>
                    <a:pt x="0" y="0"/>
                  </a:cubicBezTo>
                  <a:cubicBezTo>
                    <a:pt x="0" y="7"/>
                    <a:pt x="0" y="14"/>
                    <a:pt x="0" y="20"/>
                  </a:cubicBezTo>
                  <a:cubicBezTo>
                    <a:pt x="2" y="20"/>
                    <a:pt x="4" y="20"/>
                    <a:pt x="7" y="20"/>
                  </a:cubicBezTo>
                  <a:cubicBezTo>
                    <a:pt x="9" y="20"/>
                    <a:pt x="10" y="19"/>
                    <a:pt x="10" y="17"/>
                  </a:cubicBezTo>
                  <a:cubicBezTo>
                    <a:pt x="10" y="12"/>
                    <a:pt x="10" y="8"/>
                    <a:pt x="1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41" name="Freeform 84"/>
            <p:cNvSpPr/>
            <p:nvPr/>
          </p:nvSpPr>
          <p:spPr bwMode="auto">
            <a:xfrm>
              <a:off x="8260901" y="5865891"/>
              <a:ext cx="134938" cy="69850"/>
            </a:xfrm>
            <a:custGeom>
              <a:avLst/>
              <a:gdLst>
                <a:gd name="T0" fmla="*/ 21 w 21"/>
                <a:gd name="T1" fmla="*/ 7 h 11"/>
                <a:gd name="T2" fmla="*/ 17 w 21"/>
                <a:gd name="T3" fmla="*/ 11 h 11"/>
                <a:gd name="T4" fmla="*/ 3 w 21"/>
                <a:gd name="T5" fmla="*/ 11 h 11"/>
                <a:gd name="T6" fmla="*/ 0 w 21"/>
                <a:gd name="T7" fmla="*/ 7 h 11"/>
                <a:gd name="T8" fmla="*/ 0 w 21"/>
                <a:gd name="T9" fmla="*/ 0 h 11"/>
                <a:gd name="T10" fmla="*/ 21 w 21"/>
                <a:gd name="T11" fmla="*/ 0 h 11"/>
                <a:gd name="T12" fmla="*/ 21 w 21"/>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21" h="11">
                  <a:moveTo>
                    <a:pt x="21" y="7"/>
                  </a:moveTo>
                  <a:cubicBezTo>
                    <a:pt x="21" y="10"/>
                    <a:pt x="20" y="11"/>
                    <a:pt x="17" y="11"/>
                  </a:cubicBezTo>
                  <a:cubicBezTo>
                    <a:pt x="12" y="11"/>
                    <a:pt x="8" y="11"/>
                    <a:pt x="3" y="11"/>
                  </a:cubicBezTo>
                  <a:cubicBezTo>
                    <a:pt x="1" y="11"/>
                    <a:pt x="0" y="10"/>
                    <a:pt x="0" y="7"/>
                  </a:cubicBezTo>
                  <a:cubicBezTo>
                    <a:pt x="0" y="5"/>
                    <a:pt x="0" y="3"/>
                    <a:pt x="0" y="0"/>
                  </a:cubicBezTo>
                  <a:cubicBezTo>
                    <a:pt x="7" y="0"/>
                    <a:pt x="14" y="0"/>
                    <a:pt x="21" y="0"/>
                  </a:cubicBezTo>
                  <a:cubicBezTo>
                    <a:pt x="21" y="3"/>
                    <a:pt x="21" y="5"/>
                    <a:pt x="2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42" name="Freeform 85"/>
            <p:cNvSpPr/>
            <p:nvPr/>
          </p:nvSpPr>
          <p:spPr bwMode="auto">
            <a:xfrm>
              <a:off x="8184701" y="5738891"/>
              <a:ext cx="76200" cy="127000"/>
            </a:xfrm>
            <a:custGeom>
              <a:avLst/>
              <a:gdLst>
                <a:gd name="T0" fmla="*/ 4 w 12"/>
                <a:gd name="T1" fmla="*/ 20 h 20"/>
                <a:gd name="T2" fmla="*/ 0 w 12"/>
                <a:gd name="T3" fmla="*/ 17 h 20"/>
                <a:gd name="T4" fmla="*/ 0 w 12"/>
                <a:gd name="T5" fmla="*/ 3 h 20"/>
                <a:gd name="T6" fmla="*/ 4 w 12"/>
                <a:gd name="T7" fmla="*/ 0 h 20"/>
                <a:gd name="T8" fmla="*/ 12 w 12"/>
                <a:gd name="T9" fmla="*/ 0 h 20"/>
                <a:gd name="T10" fmla="*/ 12 w 12"/>
                <a:gd name="T11" fmla="*/ 20 h 20"/>
                <a:gd name="T12" fmla="*/ 4 w 12"/>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2" h="20">
                  <a:moveTo>
                    <a:pt x="4" y="20"/>
                  </a:moveTo>
                  <a:cubicBezTo>
                    <a:pt x="1" y="20"/>
                    <a:pt x="0" y="19"/>
                    <a:pt x="0" y="17"/>
                  </a:cubicBezTo>
                  <a:cubicBezTo>
                    <a:pt x="0" y="12"/>
                    <a:pt x="0" y="8"/>
                    <a:pt x="0" y="3"/>
                  </a:cubicBezTo>
                  <a:cubicBezTo>
                    <a:pt x="0" y="1"/>
                    <a:pt x="1" y="0"/>
                    <a:pt x="4" y="0"/>
                  </a:cubicBezTo>
                  <a:cubicBezTo>
                    <a:pt x="6" y="0"/>
                    <a:pt x="9" y="0"/>
                    <a:pt x="12" y="0"/>
                  </a:cubicBezTo>
                  <a:cubicBezTo>
                    <a:pt x="12" y="7"/>
                    <a:pt x="12" y="14"/>
                    <a:pt x="12" y="20"/>
                  </a:cubicBezTo>
                  <a:cubicBezTo>
                    <a:pt x="9" y="20"/>
                    <a:pt x="6" y="20"/>
                    <a:pt x="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43" name="Freeform 86"/>
            <p:cNvSpPr/>
            <p:nvPr/>
          </p:nvSpPr>
          <p:spPr bwMode="auto">
            <a:xfrm>
              <a:off x="9595989" y="5770641"/>
              <a:ext cx="333375" cy="133350"/>
            </a:xfrm>
            <a:custGeom>
              <a:avLst/>
              <a:gdLst>
                <a:gd name="T0" fmla="*/ 10 w 52"/>
                <a:gd name="T1" fmla="*/ 10 h 21"/>
                <a:gd name="T2" fmla="*/ 10 w 52"/>
                <a:gd name="T3" fmla="*/ 0 h 21"/>
                <a:gd name="T4" fmla="*/ 3 w 52"/>
                <a:gd name="T5" fmla="*/ 0 h 21"/>
                <a:gd name="T6" fmla="*/ 0 w 52"/>
                <a:gd name="T7" fmla="*/ 3 h 21"/>
                <a:gd name="T8" fmla="*/ 0 w 52"/>
                <a:gd name="T9" fmla="*/ 17 h 21"/>
                <a:gd name="T10" fmla="*/ 3 w 52"/>
                <a:gd name="T11" fmla="*/ 21 h 21"/>
                <a:gd name="T12" fmla="*/ 49 w 52"/>
                <a:gd name="T13" fmla="*/ 21 h 21"/>
                <a:gd name="T14" fmla="*/ 52 w 52"/>
                <a:gd name="T15" fmla="*/ 17 h 21"/>
                <a:gd name="T16" fmla="*/ 52 w 52"/>
                <a:gd name="T17" fmla="*/ 10 h 21"/>
                <a:gd name="T18" fmla="*/ 52 w 52"/>
                <a:gd name="T19" fmla="*/ 3 h 21"/>
                <a:gd name="T20" fmla="*/ 49 w 52"/>
                <a:gd name="T21" fmla="*/ 0 h 21"/>
                <a:gd name="T22" fmla="*/ 42 w 52"/>
                <a:gd name="T23" fmla="*/ 0 h 21"/>
                <a:gd name="T24" fmla="*/ 42 w 52"/>
                <a:gd name="T25" fmla="*/ 10 h 21"/>
                <a:gd name="T26" fmla="*/ 10 w 52"/>
                <a:gd name="T2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21">
                  <a:moveTo>
                    <a:pt x="10" y="10"/>
                  </a:moveTo>
                  <a:cubicBezTo>
                    <a:pt x="10" y="7"/>
                    <a:pt x="10" y="3"/>
                    <a:pt x="10" y="0"/>
                  </a:cubicBezTo>
                  <a:cubicBezTo>
                    <a:pt x="8" y="0"/>
                    <a:pt x="6" y="0"/>
                    <a:pt x="3" y="0"/>
                  </a:cubicBezTo>
                  <a:cubicBezTo>
                    <a:pt x="1" y="0"/>
                    <a:pt x="0" y="1"/>
                    <a:pt x="0" y="3"/>
                  </a:cubicBezTo>
                  <a:cubicBezTo>
                    <a:pt x="0" y="8"/>
                    <a:pt x="0" y="13"/>
                    <a:pt x="0" y="17"/>
                  </a:cubicBezTo>
                  <a:cubicBezTo>
                    <a:pt x="0" y="20"/>
                    <a:pt x="1" y="21"/>
                    <a:pt x="3" y="21"/>
                  </a:cubicBezTo>
                  <a:cubicBezTo>
                    <a:pt x="18" y="21"/>
                    <a:pt x="34" y="21"/>
                    <a:pt x="49" y="21"/>
                  </a:cubicBezTo>
                  <a:cubicBezTo>
                    <a:pt x="51" y="21"/>
                    <a:pt x="52" y="20"/>
                    <a:pt x="52" y="17"/>
                  </a:cubicBezTo>
                  <a:cubicBezTo>
                    <a:pt x="52" y="15"/>
                    <a:pt x="52" y="13"/>
                    <a:pt x="52" y="10"/>
                  </a:cubicBezTo>
                  <a:cubicBezTo>
                    <a:pt x="52" y="8"/>
                    <a:pt x="52" y="6"/>
                    <a:pt x="52" y="3"/>
                  </a:cubicBezTo>
                  <a:cubicBezTo>
                    <a:pt x="52" y="1"/>
                    <a:pt x="51" y="0"/>
                    <a:pt x="49" y="0"/>
                  </a:cubicBezTo>
                  <a:cubicBezTo>
                    <a:pt x="46" y="0"/>
                    <a:pt x="44" y="0"/>
                    <a:pt x="42" y="0"/>
                  </a:cubicBezTo>
                  <a:cubicBezTo>
                    <a:pt x="42" y="3"/>
                    <a:pt x="42" y="7"/>
                    <a:pt x="42" y="10"/>
                  </a:cubicBezTo>
                  <a:cubicBezTo>
                    <a:pt x="31" y="10"/>
                    <a:pt x="21" y="10"/>
                    <a:pt x="1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44" name="Freeform 87"/>
            <p:cNvSpPr/>
            <p:nvPr/>
          </p:nvSpPr>
          <p:spPr bwMode="auto">
            <a:xfrm>
              <a:off x="9661076" y="5700791"/>
              <a:ext cx="203200" cy="69850"/>
            </a:xfrm>
            <a:custGeom>
              <a:avLst/>
              <a:gdLst>
                <a:gd name="T0" fmla="*/ 0 w 32"/>
                <a:gd name="T1" fmla="*/ 11 h 11"/>
                <a:gd name="T2" fmla="*/ 32 w 32"/>
                <a:gd name="T3" fmla="*/ 11 h 11"/>
                <a:gd name="T4" fmla="*/ 32 w 32"/>
                <a:gd name="T5" fmla="*/ 4 h 11"/>
                <a:gd name="T6" fmla="*/ 28 w 32"/>
                <a:gd name="T7" fmla="*/ 0 h 11"/>
                <a:gd name="T8" fmla="*/ 4 w 32"/>
                <a:gd name="T9" fmla="*/ 0 h 11"/>
                <a:gd name="T10" fmla="*/ 0 w 32"/>
                <a:gd name="T11" fmla="*/ 4 h 11"/>
                <a:gd name="T12" fmla="*/ 0 w 32"/>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0" y="11"/>
                  </a:moveTo>
                  <a:cubicBezTo>
                    <a:pt x="11" y="11"/>
                    <a:pt x="21" y="11"/>
                    <a:pt x="32" y="11"/>
                  </a:cubicBezTo>
                  <a:cubicBezTo>
                    <a:pt x="32" y="8"/>
                    <a:pt x="32" y="6"/>
                    <a:pt x="32" y="4"/>
                  </a:cubicBezTo>
                  <a:cubicBezTo>
                    <a:pt x="32" y="1"/>
                    <a:pt x="31" y="0"/>
                    <a:pt x="28" y="0"/>
                  </a:cubicBezTo>
                  <a:cubicBezTo>
                    <a:pt x="20" y="0"/>
                    <a:pt x="12" y="0"/>
                    <a:pt x="4" y="0"/>
                  </a:cubicBezTo>
                  <a:cubicBezTo>
                    <a:pt x="1" y="0"/>
                    <a:pt x="0" y="1"/>
                    <a:pt x="0" y="4"/>
                  </a:cubicBezTo>
                  <a:cubicBezTo>
                    <a:pt x="0" y="6"/>
                    <a:pt x="0" y="8"/>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45" name="Freeform 88"/>
            <p:cNvSpPr/>
            <p:nvPr/>
          </p:nvSpPr>
          <p:spPr bwMode="auto">
            <a:xfrm>
              <a:off x="9526139" y="5502353"/>
              <a:ext cx="69850" cy="63500"/>
            </a:xfrm>
            <a:custGeom>
              <a:avLst/>
              <a:gdLst>
                <a:gd name="T0" fmla="*/ 7 w 11"/>
                <a:gd name="T1" fmla="*/ 0 h 10"/>
                <a:gd name="T2" fmla="*/ 11 w 11"/>
                <a:gd name="T3" fmla="*/ 3 h 10"/>
                <a:gd name="T4" fmla="*/ 11 w 11"/>
                <a:gd name="T5" fmla="*/ 10 h 10"/>
                <a:gd name="T6" fmla="*/ 4 w 11"/>
                <a:gd name="T7" fmla="*/ 10 h 10"/>
                <a:gd name="T8" fmla="*/ 0 w 11"/>
                <a:gd name="T9" fmla="*/ 7 h 10"/>
                <a:gd name="T10" fmla="*/ 0 w 11"/>
                <a:gd name="T11" fmla="*/ 3 h 10"/>
                <a:gd name="T12" fmla="*/ 4 w 11"/>
                <a:gd name="T13" fmla="*/ 0 h 10"/>
                <a:gd name="T14" fmla="*/ 7 w 11"/>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0">
                  <a:moveTo>
                    <a:pt x="7" y="0"/>
                  </a:moveTo>
                  <a:cubicBezTo>
                    <a:pt x="10" y="0"/>
                    <a:pt x="11" y="1"/>
                    <a:pt x="11" y="3"/>
                  </a:cubicBezTo>
                  <a:cubicBezTo>
                    <a:pt x="11" y="6"/>
                    <a:pt x="11" y="8"/>
                    <a:pt x="11" y="10"/>
                  </a:cubicBezTo>
                  <a:cubicBezTo>
                    <a:pt x="9" y="10"/>
                    <a:pt x="6" y="10"/>
                    <a:pt x="4" y="10"/>
                  </a:cubicBezTo>
                  <a:cubicBezTo>
                    <a:pt x="1" y="10"/>
                    <a:pt x="0" y="9"/>
                    <a:pt x="0" y="7"/>
                  </a:cubicBezTo>
                  <a:cubicBezTo>
                    <a:pt x="0" y="6"/>
                    <a:pt x="0" y="5"/>
                    <a:pt x="0" y="3"/>
                  </a:cubicBezTo>
                  <a:cubicBezTo>
                    <a:pt x="0" y="1"/>
                    <a:pt x="1" y="0"/>
                    <a:pt x="4" y="0"/>
                  </a:cubicBezTo>
                  <a:cubicBezTo>
                    <a:pt x="5" y="0"/>
                    <a:pt x="6"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46" name="Freeform 89"/>
            <p:cNvSpPr/>
            <p:nvPr/>
          </p:nvSpPr>
          <p:spPr bwMode="auto">
            <a:xfrm>
              <a:off x="9595989" y="5565853"/>
              <a:ext cx="65088" cy="69850"/>
            </a:xfrm>
            <a:custGeom>
              <a:avLst/>
              <a:gdLst>
                <a:gd name="T0" fmla="*/ 3 w 10"/>
                <a:gd name="T1" fmla="*/ 11 h 11"/>
                <a:gd name="T2" fmla="*/ 0 w 10"/>
                <a:gd name="T3" fmla="*/ 7 h 11"/>
                <a:gd name="T4" fmla="*/ 0 w 10"/>
                <a:gd name="T5" fmla="*/ 0 h 11"/>
                <a:gd name="T6" fmla="*/ 7 w 10"/>
                <a:gd name="T7" fmla="*/ 0 h 11"/>
                <a:gd name="T8" fmla="*/ 10 w 10"/>
                <a:gd name="T9" fmla="*/ 4 h 11"/>
                <a:gd name="T10" fmla="*/ 10 w 10"/>
                <a:gd name="T11" fmla="*/ 7 h 11"/>
                <a:gd name="T12" fmla="*/ 7 w 10"/>
                <a:gd name="T13" fmla="*/ 11 h 11"/>
                <a:gd name="T14" fmla="*/ 3 w 10"/>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1">
                  <a:moveTo>
                    <a:pt x="3" y="11"/>
                  </a:moveTo>
                  <a:cubicBezTo>
                    <a:pt x="1" y="11"/>
                    <a:pt x="0" y="10"/>
                    <a:pt x="0" y="7"/>
                  </a:cubicBezTo>
                  <a:cubicBezTo>
                    <a:pt x="0" y="5"/>
                    <a:pt x="0" y="3"/>
                    <a:pt x="0" y="0"/>
                  </a:cubicBezTo>
                  <a:cubicBezTo>
                    <a:pt x="2" y="0"/>
                    <a:pt x="5" y="0"/>
                    <a:pt x="7" y="0"/>
                  </a:cubicBezTo>
                  <a:cubicBezTo>
                    <a:pt x="9" y="0"/>
                    <a:pt x="10" y="1"/>
                    <a:pt x="10" y="4"/>
                  </a:cubicBezTo>
                  <a:cubicBezTo>
                    <a:pt x="10" y="5"/>
                    <a:pt x="10" y="6"/>
                    <a:pt x="10" y="7"/>
                  </a:cubicBezTo>
                  <a:cubicBezTo>
                    <a:pt x="10" y="10"/>
                    <a:pt x="9" y="11"/>
                    <a:pt x="7" y="11"/>
                  </a:cubicBezTo>
                  <a:cubicBezTo>
                    <a:pt x="6" y="11"/>
                    <a:pt x="5" y="11"/>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47" name="Freeform 90"/>
            <p:cNvSpPr/>
            <p:nvPr/>
          </p:nvSpPr>
          <p:spPr bwMode="auto">
            <a:xfrm>
              <a:off x="9929364" y="5502353"/>
              <a:ext cx="69850" cy="63500"/>
            </a:xfrm>
            <a:custGeom>
              <a:avLst/>
              <a:gdLst>
                <a:gd name="T0" fmla="*/ 4 w 11"/>
                <a:gd name="T1" fmla="*/ 0 h 10"/>
                <a:gd name="T2" fmla="*/ 0 w 11"/>
                <a:gd name="T3" fmla="*/ 3 h 10"/>
                <a:gd name="T4" fmla="*/ 0 w 11"/>
                <a:gd name="T5" fmla="*/ 10 h 10"/>
                <a:gd name="T6" fmla="*/ 7 w 11"/>
                <a:gd name="T7" fmla="*/ 10 h 10"/>
                <a:gd name="T8" fmla="*/ 11 w 11"/>
                <a:gd name="T9" fmla="*/ 7 h 10"/>
                <a:gd name="T10" fmla="*/ 11 w 11"/>
                <a:gd name="T11" fmla="*/ 3 h 10"/>
                <a:gd name="T12" fmla="*/ 7 w 11"/>
                <a:gd name="T13" fmla="*/ 0 h 10"/>
                <a:gd name="T14" fmla="*/ 4 w 11"/>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0">
                  <a:moveTo>
                    <a:pt x="4" y="0"/>
                  </a:moveTo>
                  <a:cubicBezTo>
                    <a:pt x="1" y="0"/>
                    <a:pt x="0" y="1"/>
                    <a:pt x="0" y="3"/>
                  </a:cubicBezTo>
                  <a:cubicBezTo>
                    <a:pt x="0" y="6"/>
                    <a:pt x="0" y="8"/>
                    <a:pt x="0" y="10"/>
                  </a:cubicBezTo>
                  <a:cubicBezTo>
                    <a:pt x="2" y="10"/>
                    <a:pt x="5" y="10"/>
                    <a:pt x="7" y="10"/>
                  </a:cubicBezTo>
                  <a:cubicBezTo>
                    <a:pt x="10" y="10"/>
                    <a:pt x="11" y="9"/>
                    <a:pt x="11" y="7"/>
                  </a:cubicBezTo>
                  <a:cubicBezTo>
                    <a:pt x="11" y="6"/>
                    <a:pt x="11" y="5"/>
                    <a:pt x="11" y="3"/>
                  </a:cubicBezTo>
                  <a:cubicBezTo>
                    <a:pt x="11" y="1"/>
                    <a:pt x="10" y="0"/>
                    <a:pt x="7" y="0"/>
                  </a:cubicBezTo>
                  <a:cubicBezTo>
                    <a:pt x="6" y="0"/>
                    <a:pt x="5"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48" name="Freeform 91"/>
            <p:cNvSpPr/>
            <p:nvPr/>
          </p:nvSpPr>
          <p:spPr bwMode="auto">
            <a:xfrm>
              <a:off x="9864276" y="5565853"/>
              <a:ext cx="65088" cy="69850"/>
            </a:xfrm>
            <a:custGeom>
              <a:avLst/>
              <a:gdLst>
                <a:gd name="T0" fmla="*/ 10 w 10"/>
                <a:gd name="T1" fmla="*/ 7 h 11"/>
                <a:gd name="T2" fmla="*/ 7 w 10"/>
                <a:gd name="T3" fmla="*/ 11 h 11"/>
                <a:gd name="T4" fmla="*/ 3 w 10"/>
                <a:gd name="T5" fmla="*/ 11 h 11"/>
                <a:gd name="T6" fmla="*/ 0 w 10"/>
                <a:gd name="T7" fmla="*/ 7 h 11"/>
                <a:gd name="T8" fmla="*/ 0 w 10"/>
                <a:gd name="T9" fmla="*/ 4 h 11"/>
                <a:gd name="T10" fmla="*/ 3 w 10"/>
                <a:gd name="T11" fmla="*/ 0 h 11"/>
                <a:gd name="T12" fmla="*/ 10 w 10"/>
                <a:gd name="T13" fmla="*/ 0 h 11"/>
                <a:gd name="T14" fmla="*/ 10 w 10"/>
                <a:gd name="T15" fmla="*/ 7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1">
                  <a:moveTo>
                    <a:pt x="10" y="7"/>
                  </a:moveTo>
                  <a:cubicBezTo>
                    <a:pt x="10" y="10"/>
                    <a:pt x="9" y="11"/>
                    <a:pt x="7" y="11"/>
                  </a:cubicBezTo>
                  <a:cubicBezTo>
                    <a:pt x="6" y="11"/>
                    <a:pt x="4" y="11"/>
                    <a:pt x="3" y="11"/>
                  </a:cubicBezTo>
                  <a:cubicBezTo>
                    <a:pt x="1" y="11"/>
                    <a:pt x="0" y="10"/>
                    <a:pt x="0" y="7"/>
                  </a:cubicBezTo>
                  <a:cubicBezTo>
                    <a:pt x="0" y="6"/>
                    <a:pt x="0" y="5"/>
                    <a:pt x="0" y="4"/>
                  </a:cubicBezTo>
                  <a:cubicBezTo>
                    <a:pt x="0" y="1"/>
                    <a:pt x="1" y="0"/>
                    <a:pt x="3" y="0"/>
                  </a:cubicBezTo>
                  <a:cubicBezTo>
                    <a:pt x="6" y="0"/>
                    <a:pt x="8" y="0"/>
                    <a:pt x="10" y="0"/>
                  </a:cubicBezTo>
                  <a:cubicBezTo>
                    <a:pt x="10" y="3"/>
                    <a:pt x="10" y="5"/>
                    <a:pt x="1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49" name="Freeform 92"/>
            <p:cNvSpPr/>
            <p:nvPr/>
          </p:nvSpPr>
          <p:spPr bwMode="auto">
            <a:xfrm>
              <a:off x="9730926" y="5432503"/>
              <a:ext cx="63500" cy="133350"/>
            </a:xfrm>
            <a:custGeom>
              <a:avLst/>
              <a:gdLst>
                <a:gd name="T0" fmla="*/ 10 w 10"/>
                <a:gd name="T1" fmla="*/ 18 h 21"/>
                <a:gd name="T2" fmla="*/ 7 w 10"/>
                <a:gd name="T3" fmla="*/ 21 h 21"/>
                <a:gd name="T4" fmla="*/ 3 w 10"/>
                <a:gd name="T5" fmla="*/ 21 h 21"/>
                <a:gd name="T6" fmla="*/ 0 w 10"/>
                <a:gd name="T7" fmla="*/ 18 h 21"/>
                <a:gd name="T8" fmla="*/ 0 w 10"/>
                <a:gd name="T9" fmla="*/ 4 h 21"/>
                <a:gd name="T10" fmla="*/ 3 w 10"/>
                <a:gd name="T11" fmla="*/ 0 h 21"/>
                <a:gd name="T12" fmla="*/ 7 w 10"/>
                <a:gd name="T13" fmla="*/ 0 h 21"/>
                <a:gd name="T14" fmla="*/ 10 w 10"/>
                <a:gd name="T15" fmla="*/ 4 h 21"/>
                <a:gd name="T16" fmla="*/ 10 w 10"/>
                <a:gd name="T1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8"/>
                  </a:moveTo>
                  <a:cubicBezTo>
                    <a:pt x="10" y="20"/>
                    <a:pt x="9" y="21"/>
                    <a:pt x="7" y="21"/>
                  </a:cubicBezTo>
                  <a:cubicBezTo>
                    <a:pt x="6" y="21"/>
                    <a:pt x="4" y="21"/>
                    <a:pt x="3" y="21"/>
                  </a:cubicBezTo>
                  <a:cubicBezTo>
                    <a:pt x="1" y="21"/>
                    <a:pt x="0" y="20"/>
                    <a:pt x="0" y="18"/>
                  </a:cubicBezTo>
                  <a:cubicBezTo>
                    <a:pt x="0" y="13"/>
                    <a:pt x="0" y="9"/>
                    <a:pt x="0" y="4"/>
                  </a:cubicBezTo>
                  <a:cubicBezTo>
                    <a:pt x="0" y="2"/>
                    <a:pt x="1" y="0"/>
                    <a:pt x="3" y="0"/>
                  </a:cubicBezTo>
                  <a:cubicBezTo>
                    <a:pt x="4" y="0"/>
                    <a:pt x="6" y="0"/>
                    <a:pt x="7" y="0"/>
                  </a:cubicBezTo>
                  <a:cubicBezTo>
                    <a:pt x="9" y="0"/>
                    <a:pt x="10" y="2"/>
                    <a:pt x="10" y="4"/>
                  </a:cubicBezTo>
                  <a:cubicBezTo>
                    <a:pt x="10" y="9"/>
                    <a:pt x="10" y="13"/>
                    <a:pt x="1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50" name="Freeform 93"/>
            <p:cNvSpPr/>
            <p:nvPr/>
          </p:nvSpPr>
          <p:spPr bwMode="auto">
            <a:xfrm>
              <a:off x="11116814" y="5400753"/>
              <a:ext cx="331788" cy="338138"/>
            </a:xfrm>
            <a:custGeom>
              <a:avLst/>
              <a:gdLst>
                <a:gd name="T0" fmla="*/ 11 w 52"/>
                <a:gd name="T1" fmla="*/ 18 h 53"/>
                <a:gd name="T2" fmla="*/ 14 w 52"/>
                <a:gd name="T3" fmla="*/ 21 h 53"/>
                <a:gd name="T4" fmla="*/ 21 w 52"/>
                <a:gd name="T5" fmla="*/ 21 h 53"/>
                <a:gd name="T6" fmla="*/ 21 w 52"/>
                <a:gd name="T7" fmla="*/ 32 h 53"/>
                <a:gd name="T8" fmla="*/ 0 w 52"/>
                <a:gd name="T9" fmla="*/ 32 h 53"/>
                <a:gd name="T10" fmla="*/ 0 w 52"/>
                <a:gd name="T11" fmla="*/ 39 h 53"/>
                <a:gd name="T12" fmla="*/ 4 w 52"/>
                <a:gd name="T13" fmla="*/ 42 h 53"/>
                <a:gd name="T14" fmla="*/ 21 w 52"/>
                <a:gd name="T15" fmla="*/ 42 h 53"/>
                <a:gd name="T16" fmla="*/ 21 w 52"/>
                <a:gd name="T17" fmla="*/ 53 h 53"/>
                <a:gd name="T18" fmla="*/ 32 w 52"/>
                <a:gd name="T19" fmla="*/ 53 h 53"/>
                <a:gd name="T20" fmla="*/ 32 w 52"/>
                <a:gd name="T21" fmla="*/ 32 h 53"/>
                <a:gd name="T22" fmla="*/ 52 w 52"/>
                <a:gd name="T23" fmla="*/ 32 h 53"/>
                <a:gd name="T24" fmla="*/ 52 w 52"/>
                <a:gd name="T25" fmla="*/ 25 h 53"/>
                <a:gd name="T26" fmla="*/ 49 w 52"/>
                <a:gd name="T27" fmla="*/ 21 h 53"/>
                <a:gd name="T28" fmla="*/ 32 w 52"/>
                <a:gd name="T29" fmla="*/ 21 h 53"/>
                <a:gd name="T30" fmla="*/ 32 w 52"/>
                <a:gd name="T31" fmla="*/ 4 h 53"/>
                <a:gd name="T32" fmla="*/ 28 w 52"/>
                <a:gd name="T33" fmla="*/ 0 h 53"/>
                <a:gd name="T34" fmla="*/ 14 w 52"/>
                <a:gd name="T35" fmla="*/ 0 h 53"/>
                <a:gd name="T36" fmla="*/ 11 w 52"/>
                <a:gd name="T37" fmla="*/ 4 h 53"/>
                <a:gd name="T38" fmla="*/ 11 w 52"/>
                <a:gd name="T39" fmla="*/ 1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 h="53">
                  <a:moveTo>
                    <a:pt x="11" y="18"/>
                  </a:moveTo>
                  <a:cubicBezTo>
                    <a:pt x="11" y="20"/>
                    <a:pt x="12" y="21"/>
                    <a:pt x="14" y="21"/>
                  </a:cubicBezTo>
                  <a:cubicBezTo>
                    <a:pt x="16" y="21"/>
                    <a:pt x="19" y="21"/>
                    <a:pt x="21" y="21"/>
                  </a:cubicBezTo>
                  <a:cubicBezTo>
                    <a:pt x="21" y="25"/>
                    <a:pt x="21" y="28"/>
                    <a:pt x="21" y="32"/>
                  </a:cubicBezTo>
                  <a:cubicBezTo>
                    <a:pt x="14" y="32"/>
                    <a:pt x="7" y="32"/>
                    <a:pt x="0" y="32"/>
                  </a:cubicBezTo>
                  <a:cubicBezTo>
                    <a:pt x="0" y="34"/>
                    <a:pt x="0" y="36"/>
                    <a:pt x="0" y="39"/>
                  </a:cubicBezTo>
                  <a:cubicBezTo>
                    <a:pt x="0" y="41"/>
                    <a:pt x="1" y="42"/>
                    <a:pt x="4" y="42"/>
                  </a:cubicBezTo>
                  <a:cubicBezTo>
                    <a:pt x="9" y="42"/>
                    <a:pt x="15" y="42"/>
                    <a:pt x="21" y="42"/>
                  </a:cubicBezTo>
                  <a:cubicBezTo>
                    <a:pt x="21" y="46"/>
                    <a:pt x="21" y="49"/>
                    <a:pt x="21" y="53"/>
                  </a:cubicBezTo>
                  <a:cubicBezTo>
                    <a:pt x="25" y="53"/>
                    <a:pt x="28" y="53"/>
                    <a:pt x="32" y="53"/>
                  </a:cubicBezTo>
                  <a:cubicBezTo>
                    <a:pt x="32" y="46"/>
                    <a:pt x="32" y="39"/>
                    <a:pt x="32" y="32"/>
                  </a:cubicBezTo>
                  <a:cubicBezTo>
                    <a:pt x="38" y="32"/>
                    <a:pt x="45" y="32"/>
                    <a:pt x="52" y="32"/>
                  </a:cubicBezTo>
                  <a:cubicBezTo>
                    <a:pt x="52" y="29"/>
                    <a:pt x="52" y="27"/>
                    <a:pt x="52" y="25"/>
                  </a:cubicBezTo>
                  <a:cubicBezTo>
                    <a:pt x="52" y="22"/>
                    <a:pt x="51" y="21"/>
                    <a:pt x="49" y="21"/>
                  </a:cubicBezTo>
                  <a:cubicBezTo>
                    <a:pt x="43" y="21"/>
                    <a:pt x="37" y="21"/>
                    <a:pt x="32" y="21"/>
                  </a:cubicBezTo>
                  <a:cubicBezTo>
                    <a:pt x="32" y="15"/>
                    <a:pt x="32" y="10"/>
                    <a:pt x="32" y="4"/>
                  </a:cubicBezTo>
                  <a:cubicBezTo>
                    <a:pt x="32" y="1"/>
                    <a:pt x="30" y="0"/>
                    <a:pt x="28" y="0"/>
                  </a:cubicBezTo>
                  <a:cubicBezTo>
                    <a:pt x="23" y="0"/>
                    <a:pt x="19" y="0"/>
                    <a:pt x="14" y="0"/>
                  </a:cubicBezTo>
                  <a:cubicBezTo>
                    <a:pt x="12" y="0"/>
                    <a:pt x="11" y="1"/>
                    <a:pt x="11" y="4"/>
                  </a:cubicBezTo>
                  <a:cubicBezTo>
                    <a:pt x="11" y="8"/>
                    <a:pt x="11" y="13"/>
                    <a:pt x="1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51" name="Freeform 94"/>
            <p:cNvSpPr/>
            <p:nvPr/>
          </p:nvSpPr>
          <p:spPr bwMode="auto">
            <a:xfrm>
              <a:off x="11053314" y="5534103"/>
              <a:ext cx="63500" cy="69850"/>
            </a:xfrm>
            <a:custGeom>
              <a:avLst/>
              <a:gdLst>
                <a:gd name="T0" fmla="*/ 7 w 10"/>
                <a:gd name="T1" fmla="*/ 0 h 11"/>
                <a:gd name="T2" fmla="*/ 10 w 10"/>
                <a:gd name="T3" fmla="*/ 4 h 11"/>
                <a:gd name="T4" fmla="*/ 10 w 10"/>
                <a:gd name="T5" fmla="*/ 11 h 11"/>
                <a:gd name="T6" fmla="*/ 3 w 10"/>
                <a:gd name="T7" fmla="*/ 11 h 11"/>
                <a:gd name="T8" fmla="*/ 0 w 10"/>
                <a:gd name="T9" fmla="*/ 7 h 11"/>
                <a:gd name="T10" fmla="*/ 0 w 10"/>
                <a:gd name="T11" fmla="*/ 4 h 11"/>
                <a:gd name="T12" fmla="*/ 3 w 10"/>
                <a:gd name="T13" fmla="*/ 0 h 11"/>
                <a:gd name="T14" fmla="*/ 7 w 10"/>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1">
                  <a:moveTo>
                    <a:pt x="7" y="0"/>
                  </a:moveTo>
                  <a:cubicBezTo>
                    <a:pt x="9" y="0"/>
                    <a:pt x="10" y="1"/>
                    <a:pt x="10" y="4"/>
                  </a:cubicBezTo>
                  <a:cubicBezTo>
                    <a:pt x="10" y="6"/>
                    <a:pt x="10" y="8"/>
                    <a:pt x="10" y="11"/>
                  </a:cubicBezTo>
                  <a:cubicBezTo>
                    <a:pt x="8" y="11"/>
                    <a:pt x="5" y="11"/>
                    <a:pt x="3" y="11"/>
                  </a:cubicBezTo>
                  <a:cubicBezTo>
                    <a:pt x="1" y="11"/>
                    <a:pt x="0" y="10"/>
                    <a:pt x="0" y="7"/>
                  </a:cubicBezTo>
                  <a:cubicBezTo>
                    <a:pt x="0" y="6"/>
                    <a:pt x="0" y="5"/>
                    <a:pt x="0" y="4"/>
                  </a:cubicBezTo>
                  <a:cubicBezTo>
                    <a:pt x="0" y="1"/>
                    <a:pt x="1" y="0"/>
                    <a:pt x="3" y="0"/>
                  </a:cubicBezTo>
                  <a:cubicBezTo>
                    <a:pt x="4" y="0"/>
                    <a:pt x="5"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52" name="Freeform 95"/>
            <p:cNvSpPr/>
            <p:nvPr/>
          </p:nvSpPr>
          <p:spPr bwMode="auto">
            <a:xfrm>
              <a:off x="11186664" y="5738891"/>
              <a:ext cx="65088" cy="63500"/>
            </a:xfrm>
            <a:custGeom>
              <a:avLst/>
              <a:gdLst>
                <a:gd name="T0" fmla="*/ 3 w 10"/>
                <a:gd name="T1" fmla="*/ 0 h 10"/>
                <a:gd name="T2" fmla="*/ 0 w 10"/>
                <a:gd name="T3" fmla="*/ 3 h 10"/>
                <a:gd name="T4" fmla="*/ 0 w 10"/>
                <a:gd name="T5" fmla="*/ 10 h 10"/>
                <a:gd name="T6" fmla="*/ 7 w 10"/>
                <a:gd name="T7" fmla="*/ 10 h 10"/>
                <a:gd name="T8" fmla="*/ 10 w 10"/>
                <a:gd name="T9" fmla="*/ 7 h 10"/>
                <a:gd name="T10" fmla="*/ 10 w 10"/>
                <a:gd name="T11" fmla="*/ 0 h 10"/>
                <a:gd name="T12" fmla="*/ 3 w 1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3" y="0"/>
                  </a:moveTo>
                  <a:cubicBezTo>
                    <a:pt x="1" y="0"/>
                    <a:pt x="0" y="1"/>
                    <a:pt x="0" y="3"/>
                  </a:cubicBezTo>
                  <a:cubicBezTo>
                    <a:pt x="0" y="5"/>
                    <a:pt x="0" y="8"/>
                    <a:pt x="0" y="10"/>
                  </a:cubicBezTo>
                  <a:cubicBezTo>
                    <a:pt x="2" y="10"/>
                    <a:pt x="4" y="10"/>
                    <a:pt x="7" y="10"/>
                  </a:cubicBezTo>
                  <a:cubicBezTo>
                    <a:pt x="9" y="10"/>
                    <a:pt x="10" y="9"/>
                    <a:pt x="10" y="7"/>
                  </a:cubicBezTo>
                  <a:cubicBezTo>
                    <a:pt x="10" y="4"/>
                    <a:pt x="10" y="2"/>
                    <a:pt x="10" y="0"/>
                  </a:cubicBezTo>
                  <a:cubicBezTo>
                    <a:pt x="8" y="0"/>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53" name="Freeform 96"/>
            <p:cNvSpPr/>
            <p:nvPr/>
          </p:nvSpPr>
          <p:spPr bwMode="auto">
            <a:xfrm>
              <a:off x="11116814" y="5802391"/>
              <a:ext cx="69850" cy="133350"/>
            </a:xfrm>
            <a:custGeom>
              <a:avLst/>
              <a:gdLst>
                <a:gd name="T0" fmla="*/ 4 w 11"/>
                <a:gd name="T1" fmla="*/ 0 h 21"/>
                <a:gd name="T2" fmla="*/ 0 w 11"/>
                <a:gd name="T3" fmla="*/ 4 h 21"/>
                <a:gd name="T4" fmla="*/ 0 w 11"/>
                <a:gd name="T5" fmla="*/ 17 h 21"/>
                <a:gd name="T6" fmla="*/ 4 w 11"/>
                <a:gd name="T7" fmla="*/ 21 h 21"/>
                <a:gd name="T8" fmla="*/ 7 w 11"/>
                <a:gd name="T9" fmla="*/ 21 h 21"/>
                <a:gd name="T10" fmla="*/ 11 w 11"/>
                <a:gd name="T11" fmla="*/ 17 h 21"/>
                <a:gd name="T12" fmla="*/ 11 w 11"/>
                <a:gd name="T13" fmla="*/ 0 h 21"/>
                <a:gd name="T14" fmla="*/ 4 w 11"/>
                <a:gd name="T15" fmla="*/ 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1">
                  <a:moveTo>
                    <a:pt x="4" y="0"/>
                  </a:moveTo>
                  <a:cubicBezTo>
                    <a:pt x="1" y="0"/>
                    <a:pt x="0" y="1"/>
                    <a:pt x="0" y="4"/>
                  </a:cubicBezTo>
                  <a:cubicBezTo>
                    <a:pt x="0" y="8"/>
                    <a:pt x="0" y="13"/>
                    <a:pt x="0" y="17"/>
                  </a:cubicBezTo>
                  <a:cubicBezTo>
                    <a:pt x="0" y="20"/>
                    <a:pt x="1" y="21"/>
                    <a:pt x="4" y="21"/>
                  </a:cubicBezTo>
                  <a:cubicBezTo>
                    <a:pt x="5" y="21"/>
                    <a:pt x="6" y="21"/>
                    <a:pt x="7" y="21"/>
                  </a:cubicBezTo>
                  <a:cubicBezTo>
                    <a:pt x="10" y="21"/>
                    <a:pt x="11" y="20"/>
                    <a:pt x="11" y="17"/>
                  </a:cubicBezTo>
                  <a:cubicBezTo>
                    <a:pt x="11" y="12"/>
                    <a:pt x="11" y="6"/>
                    <a:pt x="11" y="0"/>
                  </a:cubicBezTo>
                  <a:cubicBezTo>
                    <a:pt x="8" y="0"/>
                    <a:pt x="6"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54" name="Freeform 97"/>
            <p:cNvSpPr/>
            <p:nvPr/>
          </p:nvSpPr>
          <p:spPr bwMode="auto">
            <a:xfrm>
              <a:off x="11321601" y="5738891"/>
              <a:ext cx="63500" cy="63500"/>
            </a:xfrm>
            <a:custGeom>
              <a:avLst/>
              <a:gdLst>
                <a:gd name="T0" fmla="*/ 3 w 10"/>
                <a:gd name="T1" fmla="*/ 10 h 10"/>
                <a:gd name="T2" fmla="*/ 0 w 10"/>
                <a:gd name="T3" fmla="*/ 7 h 10"/>
                <a:gd name="T4" fmla="*/ 0 w 10"/>
                <a:gd name="T5" fmla="*/ 0 h 10"/>
                <a:gd name="T6" fmla="*/ 6 w 10"/>
                <a:gd name="T7" fmla="*/ 0 h 10"/>
                <a:gd name="T8" fmla="*/ 10 w 10"/>
                <a:gd name="T9" fmla="*/ 3 h 10"/>
                <a:gd name="T10" fmla="*/ 10 w 10"/>
                <a:gd name="T11" fmla="*/ 10 h 10"/>
                <a:gd name="T12" fmla="*/ 3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3" y="10"/>
                  </a:moveTo>
                  <a:cubicBezTo>
                    <a:pt x="1" y="10"/>
                    <a:pt x="0" y="9"/>
                    <a:pt x="0" y="7"/>
                  </a:cubicBezTo>
                  <a:cubicBezTo>
                    <a:pt x="0" y="4"/>
                    <a:pt x="0" y="2"/>
                    <a:pt x="0" y="0"/>
                  </a:cubicBezTo>
                  <a:cubicBezTo>
                    <a:pt x="2" y="0"/>
                    <a:pt x="4" y="0"/>
                    <a:pt x="6" y="0"/>
                  </a:cubicBezTo>
                  <a:cubicBezTo>
                    <a:pt x="9" y="0"/>
                    <a:pt x="10" y="1"/>
                    <a:pt x="10" y="3"/>
                  </a:cubicBezTo>
                  <a:cubicBezTo>
                    <a:pt x="10" y="5"/>
                    <a:pt x="10" y="8"/>
                    <a:pt x="10" y="10"/>
                  </a:cubicBezTo>
                  <a:cubicBezTo>
                    <a:pt x="8" y="10"/>
                    <a:pt x="5" y="10"/>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55" name="Freeform 98"/>
            <p:cNvSpPr/>
            <p:nvPr/>
          </p:nvSpPr>
          <p:spPr bwMode="auto">
            <a:xfrm>
              <a:off x="11385101" y="5802391"/>
              <a:ext cx="134938" cy="63500"/>
            </a:xfrm>
            <a:custGeom>
              <a:avLst/>
              <a:gdLst>
                <a:gd name="T0" fmla="*/ 3 w 21"/>
                <a:gd name="T1" fmla="*/ 10 h 10"/>
                <a:gd name="T2" fmla="*/ 0 w 21"/>
                <a:gd name="T3" fmla="*/ 7 h 10"/>
                <a:gd name="T4" fmla="*/ 0 w 21"/>
                <a:gd name="T5" fmla="*/ 0 h 10"/>
                <a:gd name="T6" fmla="*/ 17 w 21"/>
                <a:gd name="T7" fmla="*/ 0 h 10"/>
                <a:gd name="T8" fmla="*/ 21 w 21"/>
                <a:gd name="T9" fmla="*/ 4 h 10"/>
                <a:gd name="T10" fmla="*/ 21 w 21"/>
                <a:gd name="T11" fmla="*/ 7 h 10"/>
                <a:gd name="T12" fmla="*/ 17 w 21"/>
                <a:gd name="T13" fmla="*/ 10 h 10"/>
                <a:gd name="T14" fmla="*/ 3 w 21"/>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0">
                  <a:moveTo>
                    <a:pt x="3" y="10"/>
                  </a:moveTo>
                  <a:cubicBezTo>
                    <a:pt x="1" y="10"/>
                    <a:pt x="0" y="9"/>
                    <a:pt x="0" y="7"/>
                  </a:cubicBezTo>
                  <a:cubicBezTo>
                    <a:pt x="0" y="5"/>
                    <a:pt x="0" y="2"/>
                    <a:pt x="0" y="0"/>
                  </a:cubicBezTo>
                  <a:cubicBezTo>
                    <a:pt x="6" y="0"/>
                    <a:pt x="12" y="0"/>
                    <a:pt x="17" y="0"/>
                  </a:cubicBezTo>
                  <a:cubicBezTo>
                    <a:pt x="20" y="0"/>
                    <a:pt x="21" y="1"/>
                    <a:pt x="21" y="4"/>
                  </a:cubicBezTo>
                  <a:cubicBezTo>
                    <a:pt x="21" y="5"/>
                    <a:pt x="21" y="6"/>
                    <a:pt x="21" y="7"/>
                  </a:cubicBezTo>
                  <a:cubicBezTo>
                    <a:pt x="21" y="9"/>
                    <a:pt x="20" y="10"/>
                    <a:pt x="17" y="10"/>
                  </a:cubicBezTo>
                  <a:cubicBezTo>
                    <a:pt x="13" y="10"/>
                    <a:pt x="8" y="10"/>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56" name="Freeform 99"/>
            <p:cNvSpPr/>
            <p:nvPr/>
          </p:nvSpPr>
          <p:spPr bwMode="auto">
            <a:xfrm>
              <a:off x="11448601" y="5603953"/>
              <a:ext cx="71438" cy="63500"/>
            </a:xfrm>
            <a:custGeom>
              <a:avLst/>
              <a:gdLst>
                <a:gd name="T0" fmla="*/ 4 w 11"/>
                <a:gd name="T1" fmla="*/ 10 h 10"/>
                <a:gd name="T2" fmla="*/ 0 w 11"/>
                <a:gd name="T3" fmla="*/ 7 h 10"/>
                <a:gd name="T4" fmla="*/ 0 w 11"/>
                <a:gd name="T5" fmla="*/ 0 h 10"/>
                <a:gd name="T6" fmla="*/ 7 w 11"/>
                <a:gd name="T7" fmla="*/ 0 h 10"/>
                <a:gd name="T8" fmla="*/ 11 w 11"/>
                <a:gd name="T9" fmla="*/ 3 h 10"/>
                <a:gd name="T10" fmla="*/ 11 w 11"/>
                <a:gd name="T11" fmla="*/ 7 h 10"/>
                <a:gd name="T12" fmla="*/ 7 w 11"/>
                <a:gd name="T13" fmla="*/ 10 h 10"/>
                <a:gd name="T14" fmla="*/ 4 w 11"/>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0">
                  <a:moveTo>
                    <a:pt x="4" y="10"/>
                  </a:moveTo>
                  <a:cubicBezTo>
                    <a:pt x="1" y="10"/>
                    <a:pt x="0" y="9"/>
                    <a:pt x="0" y="7"/>
                  </a:cubicBezTo>
                  <a:cubicBezTo>
                    <a:pt x="0" y="4"/>
                    <a:pt x="0" y="2"/>
                    <a:pt x="0" y="0"/>
                  </a:cubicBezTo>
                  <a:cubicBezTo>
                    <a:pt x="3" y="0"/>
                    <a:pt x="5" y="0"/>
                    <a:pt x="7" y="0"/>
                  </a:cubicBezTo>
                  <a:cubicBezTo>
                    <a:pt x="10" y="0"/>
                    <a:pt x="11" y="1"/>
                    <a:pt x="11" y="3"/>
                  </a:cubicBezTo>
                  <a:cubicBezTo>
                    <a:pt x="11" y="4"/>
                    <a:pt x="11" y="5"/>
                    <a:pt x="11" y="7"/>
                  </a:cubicBezTo>
                  <a:cubicBezTo>
                    <a:pt x="11" y="9"/>
                    <a:pt x="10" y="10"/>
                    <a:pt x="7" y="10"/>
                  </a:cubicBezTo>
                  <a:cubicBezTo>
                    <a:pt x="6" y="10"/>
                    <a:pt x="5" y="10"/>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57" name="Freeform 101"/>
            <p:cNvSpPr/>
            <p:nvPr/>
          </p:nvSpPr>
          <p:spPr bwMode="auto">
            <a:xfrm>
              <a:off x="9667426" y="3446541"/>
              <a:ext cx="63500" cy="63500"/>
            </a:xfrm>
            <a:custGeom>
              <a:avLst/>
              <a:gdLst>
                <a:gd name="T0" fmla="*/ 0 w 10"/>
                <a:gd name="T1" fmla="*/ 0 h 10"/>
                <a:gd name="T2" fmla="*/ 1 w 10"/>
                <a:gd name="T3" fmla="*/ 0 h 10"/>
                <a:gd name="T4" fmla="*/ 3 w 10"/>
                <a:gd name="T5" fmla="*/ 0 h 10"/>
                <a:gd name="T6" fmla="*/ 3 w 10"/>
                <a:gd name="T7" fmla="*/ 3 h 10"/>
                <a:gd name="T8" fmla="*/ 9 w 10"/>
                <a:gd name="T9" fmla="*/ 3 h 10"/>
                <a:gd name="T10" fmla="*/ 10 w 10"/>
                <a:gd name="T11" fmla="*/ 3 h 10"/>
                <a:gd name="T12" fmla="*/ 10 w 10"/>
                <a:gd name="T13" fmla="*/ 4 h 10"/>
                <a:gd name="T14" fmla="*/ 9 w 10"/>
                <a:gd name="T15" fmla="*/ 5 h 10"/>
                <a:gd name="T16" fmla="*/ 3 w 10"/>
                <a:gd name="T17" fmla="*/ 5 h 10"/>
                <a:gd name="T18" fmla="*/ 3 w 10"/>
                <a:gd name="T19" fmla="*/ 10 h 10"/>
                <a:gd name="T20" fmla="*/ 2 w 10"/>
                <a:gd name="T21" fmla="*/ 10 h 10"/>
                <a:gd name="T22" fmla="*/ 1 w 10"/>
                <a:gd name="T23" fmla="*/ 10 h 10"/>
                <a:gd name="T24" fmla="*/ 0 w 10"/>
                <a:gd name="T25" fmla="*/ 10 h 10"/>
                <a:gd name="T26" fmla="*/ 0 w 10"/>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0">
                  <a:moveTo>
                    <a:pt x="0" y="0"/>
                  </a:moveTo>
                  <a:cubicBezTo>
                    <a:pt x="0" y="0"/>
                    <a:pt x="0" y="0"/>
                    <a:pt x="1" y="0"/>
                  </a:cubicBezTo>
                  <a:cubicBezTo>
                    <a:pt x="1" y="0"/>
                    <a:pt x="2" y="0"/>
                    <a:pt x="3" y="0"/>
                  </a:cubicBezTo>
                  <a:cubicBezTo>
                    <a:pt x="3" y="1"/>
                    <a:pt x="3" y="2"/>
                    <a:pt x="3" y="3"/>
                  </a:cubicBezTo>
                  <a:cubicBezTo>
                    <a:pt x="5" y="3"/>
                    <a:pt x="7" y="3"/>
                    <a:pt x="9" y="3"/>
                  </a:cubicBezTo>
                  <a:cubicBezTo>
                    <a:pt x="9" y="3"/>
                    <a:pt x="10" y="3"/>
                    <a:pt x="10" y="3"/>
                  </a:cubicBezTo>
                  <a:cubicBezTo>
                    <a:pt x="10" y="4"/>
                    <a:pt x="10" y="4"/>
                    <a:pt x="10" y="4"/>
                  </a:cubicBezTo>
                  <a:cubicBezTo>
                    <a:pt x="10" y="5"/>
                    <a:pt x="9" y="5"/>
                    <a:pt x="9" y="5"/>
                  </a:cubicBezTo>
                  <a:cubicBezTo>
                    <a:pt x="7" y="5"/>
                    <a:pt x="5" y="5"/>
                    <a:pt x="3" y="5"/>
                  </a:cubicBezTo>
                  <a:cubicBezTo>
                    <a:pt x="3" y="7"/>
                    <a:pt x="3" y="8"/>
                    <a:pt x="3" y="10"/>
                  </a:cubicBezTo>
                  <a:cubicBezTo>
                    <a:pt x="3" y="10"/>
                    <a:pt x="2" y="10"/>
                    <a:pt x="2" y="10"/>
                  </a:cubicBezTo>
                  <a:cubicBezTo>
                    <a:pt x="2" y="10"/>
                    <a:pt x="1" y="10"/>
                    <a:pt x="1" y="10"/>
                  </a:cubicBezTo>
                  <a:cubicBezTo>
                    <a:pt x="0" y="10"/>
                    <a:pt x="0" y="10"/>
                    <a:pt x="0" y="10"/>
                  </a:cubicBezTo>
                  <a:cubicBezTo>
                    <a:pt x="0" y="7"/>
                    <a:pt x="0"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58" name="Freeform 102"/>
            <p:cNvSpPr/>
            <p:nvPr/>
          </p:nvSpPr>
          <p:spPr bwMode="auto">
            <a:xfrm>
              <a:off x="9756326" y="3427491"/>
              <a:ext cx="44450" cy="82550"/>
            </a:xfrm>
            <a:custGeom>
              <a:avLst/>
              <a:gdLst>
                <a:gd name="T0" fmla="*/ 5 w 7"/>
                <a:gd name="T1" fmla="*/ 3 h 13"/>
                <a:gd name="T2" fmla="*/ 5 w 7"/>
                <a:gd name="T3" fmla="*/ 11 h 13"/>
                <a:gd name="T4" fmla="*/ 7 w 7"/>
                <a:gd name="T5" fmla="*/ 11 h 13"/>
                <a:gd name="T6" fmla="*/ 7 w 7"/>
                <a:gd name="T7" fmla="*/ 12 h 13"/>
                <a:gd name="T8" fmla="*/ 7 w 7"/>
                <a:gd name="T9" fmla="*/ 13 h 13"/>
                <a:gd name="T10" fmla="*/ 7 w 7"/>
                <a:gd name="T11" fmla="*/ 13 h 13"/>
                <a:gd name="T12" fmla="*/ 1 w 7"/>
                <a:gd name="T13" fmla="*/ 13 h 13"/>
                <a:gd name="T14" fmla="*/ 0 w 7"/>
                <a:gd name="T15" fmla="*/ 13 h 13"/>
                <a:gd name="T16" fmla="*/ 0 w 7"/>
                <a:gd name="T17" fmla="*/ 12 h 13"/>
                <a:gd name="T18" fmla="*/ 1 w 7"/>
                <a:gd name="T19" fmla="*/ 11 h 13"/>
                <a:gd name="T20" fmla="*/ 3 w 7"/>
                <a:gd name="T21" fmla="*/ 11 h 13"/>
                <a:gd name="T22" fmla="*/ 3 w 7"/>
                <a:gd name="T23" fmla="*/ 3 h 13"/>
                <a:gd name="T24" fmla="*/ 1 w 7"/>
                <a:gd name="T25" fmla="*/ 3 h 13"/>
                <a:gd name="T26" fmla="*/ 0 w 7"/>
                <a:gd name="T27" fmla="*/ 2 h 13"/>
                <a:gd name="T28" fmla="*/ 0 w 7"/>
                <a:gd name="T29" fmla="*/ 1 h 13"/>
                <a:gd name="T30" fmla="*/ 1 w 7"/>
                <a:gd name="T31" fmla="*/ 0 h 13"/>
                <a:gd name="T32" fmla="*/ 7 w 7"/>
                <a:gd name="T33" fmla="*/ 0 h 13"/>
                <a:gd name="T34" fmla="*/ 7 w 7"/>
                <a:gd name="T35" fmla="*/ 1 h 13"/>
                <a:gd name="T36" fmla="*/ 7 w 7"/>
                <a:gd name="T37" fmla="*/ 2 h 13"/>
                <a:gd name="T38" fmla="*/ 7 w 7"/>
                <a:gd name="T39" fmla="*/ 3 h 13"/>
                <a:gd name="T40" fmla="*/ 5 w 7"/>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13">
                  <a:moveTo>
                    <a:pt x="5" y="3"/>
                  </a:moveTo>
                  <a:cubicBezTo>
                    <a:pt x="5" y="5"/>
                    <a:pt x="5" y="8"/>
                    <a:pt x="5" y="11"/>
                  </a:cubicBezTo>
                  <a:cubicBezTo>
                    <a:pt x="5" y="11"/>
                    <a:pt x="6" y="11"/>
                    <a:pt x="7" y="11"/>
                  </a:cubicBezTo>
                  <a:cubicBezTo>
                    <a:pt x="7" y="11"/>
                    <a:pt x="7" y="11"/>
                    <a:pt x="7" y="12"/>
                  </a:cubicBezTo>
                  <a:cubicBezTo>
                    <a:pt x="7" y="12"/>
                    <a:pt x="7" y="12"/>
                    <a:pt x="7" y="13"/>
                  </a:cubicBezTo>
                  <a:cubicBezTo>
                    <a:pt x="7" y="13"/>
                    <a:pt x="7" y="13"/>
                    <a:pt x="7" y="13"/>
                  </a:cubicBezTo>
                  <a:cubicBezTo>
                    <a:pt x="5" y="13"/>
                    <a:pt x="3" y="13"/>
                    <a:pt x="1" y="13"/>
                  </a:cubicBezTo>
                  <a:cubicBezTo>
                    <a:pt x="0" y="13"/>
                    <a:pt x="0" y="13"/>
                    <a:pt x="0" y="13"/>
                  </a:cubicBezTo>
                  <a:cubicBezTo>
                    <a:pt x="0" y="12"/>
                    <a:pt x="0" y="12"/>
                    <a:pt x="0" y="12"/>
                  </a:cubicBezTo>
                  <a:cubicBezTo>
                    <a:pt x="0" y="11"/>
                    <a:pt x="0" y="11"/>
                    <a:pt x="1" y="11"/>
                  </a:cubicBezTo>
                  <a:cubicBezTo>
                    <a:pt x="1" y="11"/>
                    <a:pt x="2" y="11"/>
                    <a:pt x="3" y="11"/>
                  </a:cubicBezTo>
                  <a:cubicBezTo>
                    <a:pt x="3" y="8"/>
                    <a:pt x="3" y="5"/>
                    <a:pt x="3" y="3"/>
                  </a:cubicBezTo>
                  <a:cubicBezTo>
                    <a:pt x="2" y="3"/>
                    <a:pt x="1" y="3"/>
                    <a:pt x="1" y="3"/>
                  </a:cubicBezTo>
                  <a:cubicBezTo>
                    <a:pt x="0" y="3"/>
                    <a:pt x="0" y="2"/>
                    <a:pt x="0" y="2"/>
                  </a:cubicBezTo>
                  <a:cubicBezTo>
                    <a:pt x="0" y="2"/>
                    <a:pt x="0" y="1"/>
                    <a:pt x="0" y="1"/>
                  </a:cubicBezTo>
                  <a:cubicBezTo>
                    <a:pt x="0" y="0"/>
                    <a:pt x="0" y="0"/>
                    <a:pt x="1" y="0"/>
                  </a:cubicBezTo>
                  <a:cubicBezTo>
                    <a:pt x="3" y="0"/>
                    <a:pt x="5" y="0"/>
                    <a:pt x="7" y="0"/>
                  </a:cubicBezTo>
                  <a:cubicBezTo>
                    <a:pt x="7" y="0"/>
                    <a:pt x="7" y="0"/>
                    <a:pt x="7" y="1"/>
                  </a:cubicBezTo>
                  <a:cubicBezTo>
                    <a:pt x="7" y="1"/>
                    <a:pt x="7" y="2"/>
                    <a:pt x="7" y="2"/>
                  </a:cubicBezTo>
                  <a:cubicBezTo>
                    <a:pt x="7" y="2"/>
                    <a:pt x="7" y="3"/>
                    <a:pt x="7" y="3"/>
                  </a:cubicBezTo>
                  <a:cubicBezTo>
                    <a:pt x="6" y="3"/>
                    <a:pt x="5" y="3"/>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59" name="Freeform 103"/>
            <p:cNvSpPr/>
            <p:nvPr/>
          </p:nvSpPr>
          <p:spPr bwMode="auto">
            <a:xfrm>
              <a:off x="9686476" y="3427491"/>
              <a:ext cx="57150" cy="19050"/>
            </a:xfrm>
            <a:custGeom>
              <a:avLst/>
              <a:gdLst>
                <a:gd name="T0" fmla="*/ 8 w 9"/>
                <a:gd name="T1" fmla="*/ 3 h 3"/>
                <a:gd name="T2" fmla="*/ 0 w 9"/>
                <a:gd name="T3" fmla="*/ 3 h 3"/>
                <a:gd name="T4" fmla="*/ 0 w 9"/>
                <a:gd name="T5" fmla="*/ 1 h 3"/>
                <a:gd name="T6" fmla="*/ 0 w 9"/>
                <a:gd name="T7" fmla="*/ 0 h 3"/>
                <a:gd name="T8" fmla="*/ 8 w 9"/>
                <a:gd name="T9" fmla="*/ 0 h 3"/>
                <a:gd name="T10" fmla="*/ 9 w 9"/>
                <a:gd name="T11" fmla="*/ 1 h 3"/>
                <a:gd name="T12" fmla="*/ 9 w 9"/>
                <a:gd name="T13" fmla="*/ 2 h 3"/>
                <a:gd name="T14" fmla="*/ 8 w 9"/>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3">
                  <a:moveTo>
                    <a:pt x="8" y="3"/>
                  </a:moveTo>
                  <a:cubicBezTo>
                    <a:pt x="5" y="3"/>
                    <a:pt x="2" y="3"/>
                    <a:pt x="0" y="3"/>
                  </a:cubicBezTo>
                  <a:cubicBezTo>
                    <a:pt x="0" y="2"/>
                    <a:pt x="0" y="1"/>
                    <a:pt x="0" y="1"/>
                  </a:cubicBezTo>
                  <a:cubicBezTo>
                    <a:pt x="0" y="0"/>
                    <a:pt x="0" y="0"/>
                    <a:pt x="0" y="0"/>
                  </a:cubicBezTo>
                  <a:cubicBezTo>
                    <a:pt x="3" y="0"/>
                    <a:pt x="6" y="0"/>
                    <a:pt x="8" y="0"/>
                  </a:cubicBezTo>
                  <a:cubicBezTo>
                    <a:pt x="9" y="0"/>
                    <a:pt x="9" y="0"/>
                    <a:pt x="9" y="1"/>
                  </a:cubicBezTo>
                  <a:cubicBezTo>
                    <a:pt x="9" y="1"/>
                    <a:pt x="9" y="2"/>
                    <a:pt x="9" y="2"/>
                  </a:cubicBezTo>
                  <a:cubicBezTo>
                    <a:pt x="9" y="2"/>
                    <a:pt x="9" y="3"/>
                    <a:pt x="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60" name="Freeform 104"/>
            <p:cNvSpPr/>
            <p:nvPr/>
          </p:nvSpPr>
          <p:spPr bwMode="auto">
            <a:xfrm>
              <a:off x="9608689" y="3427491"/>
              <a:ext cx="44450" cy="82550"/>
            </a:xfrm>
            <a:custGeom>
              <a:avLst/>
              <a:gdLst>
                <a:gd name="T0" fmla="*/ 5 w 7"/>
                <a:gd name="T1" fmla="*/ 3 h 13"/>
                <a:gd name="T2" fmla="*/ 5 w 7"/>
                <a:gd name="T3" fmla="*/ 11 h 13"/>
                <a:gd name="T4" fmla="*/ 6 w 7"/>
                <a:gd name="T5" fmla="*/ 11 h 13"/>
                <a:gd name="T6" fmla="*/ 7 w 7"/>
                <a:gd name="T7" fmla="*/ 12 h 13"/>
                <a:gd name="T8" fmla="*/ 7 w 7"/>
                <a:gd name="T9" fmla="*/ 13 h 13"/>
                <a:gd name="T10" fmla="*/ 6 w 7"/>
                <a:gd name="T11" fmla="*/ 13 h 13"/>
                <a:gd name="T12" fmla="*/ 0 w 7"/>
                <a:gd name="T13" fmla="*/ 13 h 13"/>
                <a:gd name="T14" fmla="*/ 0 w 7"/>
                <a:gd name="T15" fmla="*/ 13 h 13"/>
                <a:gd name="T16" fmla="*/ 0 w 7"/>
                <a:gd name="T17" fmla="*/ 12 h 13"/>
                <a:gd name="T18" fmla="*/ 0 w 7"/>
                <a:gd name="T19" fmla="*/ 11 h 13"/>
                <a:gd name="T20" fmla="*/ 2 w 7"/>
                <a:gd name="T21" fmla="*/ 11 h 13"/>
                <a:gd name="T22" fmla="*/ 2 w 7"/>
                <a:gd name="T23" fmla="*/ 3 h 13"/>
                <a:gd name="T24" fmla="*/ 0 w 7"/>
                <a:gd name="T25" fmla="*/ 3 h 13"/>
                <a:gd name="T26" fmla="*/ 0 w 7"/>
                <a:gd name="T27" fmla="*/ 2 h 13"/>
                <a:gd name="T28" fmla="*/ 0 w 7"/>
                <a:gd name="T29" fmla="*/ 1 h 13"/>
                <a:gd name="T30" fmla="*/ 0 w 7"/>
                <a:gd name="T31" fmla="*/ 0 h 13"/>
                <a:gd name="T32" fmla="*/ 6 w 7"/>
                <a:gd name="T33" fmla="*/ 0 h 13"/>
                <a:gd name="T34" fmla="*/ 7 w 7"/>
                <a:gd name="T35" fmla="*/ 1 h 13"/>
                <a:gd name="T36" fmla="*/ 7 w 7"/>
                <a:gd name="T37" fmla="*/ 2 h 13"/>
                <a:gd name="T38" fmla="*/ 6 w 7"/>
                <a:gd name="T39" fmla="*/ 3 h 13"/>
                <a:gd name="T40" fmla="*/ 5 w 7"/>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13">
                  <a:moveTo>
                    <a:pt x="5" y="3"/>
                  </a:moveTo>
                  <a:cubicBezTo>
                    <a:pt x="5" y="5"/>
                    <a:pt x="5" y="8"/>
                    <a:pt x="5" y="11"/>
                  </a:cubicBezTo>
                  <a:cubicBezTo>
                    <a:pt x="5" y="11"/>
                    <a:pt x="6" y="11"/>
                    <a:pt x="6" y="11"/>
                  </a:cubicBezTo>
                  <a:cubicBezTo>
                    <a:pt x="7" y="11"/>
                    <a:pt x="7" y="11"/>
                    <a:pt x="7" y="12"/>
                  </a:cubicBezTo>
                  <a:cubicBezTo>
                    <a:pt x="7" y="12"/>
                    <a:pt x="7" y="12"/>
                    <a:pt x="7" y="13"/>
                  </a:cubicBezTo>
                  <a:cubicBezTo>
                    <a:pt x="7" y="13"/>
                    <a:pt x="7" y="13"/>
                    <a:pt x="6" y="13"/>
                  </a:cubicBezTo>
                  <a:cubicBezTo>
                    <a:pt x="4" y="13"/>
                    <a:pt x="2" y="13"/>
                    <a:pt x="0" y="13"/>
                  </a:cubicBezTo>
                  <a:cubicBezTo>
                    <a:pt x="0" y="13"/>
                    <a:pt x="0" y="13"/>
                    <a:pt x="0" y="13"/>
                  </a:cubicBezTo>
                  <a:cubicBezTo>
                    <a:pt x="0" y="12"/>
                    <a:pt x="0" y="12"/>
                    <a:pt x="0" y="12"/>
                  </a:cubicBezTo>
                  <a:cubicBezTo>
                    <a:pt x="0" y="11"/>
                    <a:pt x="0" y="11"/>
                    <a:pt x="0" y="11"/>
                  </a:cubicBezTo>
                  <a:cubicBezTo>
                    <a:pt x="1" y="11"/>
                    <a:pt x="2" y="11"/>
                    <a:pt x="2" y="11"/>
                  </a:cubicBezTo>
                  <a:cubicBezTo>
                    <a:pt x="2" y="8"/>
                    <a:pt x="2" y="5"/>
                    <a:pt x="2" y="3"/>
                  </a:cubicBezTo>
                  <a:cubicBezTo>
                    <a:pt x="2" y="3"/>
                    <a:pt x="1" y="3"/>
                    <a:pt x="0" y="3"/>
                  </a:cubicBezTo>
                  <a:cubicBezTo>
                    <a:pt x="0" y="3"/>
                    <a:pt x="0" y="2"/>
                    <a:pt x="0" y="2"/>
                  </a:cubicBezTo>
                  <a:cubicBezTo>
                    <a:pt x="0" y="2"/>
                    <a:pt x="0" y="1"/>
                    <a:pt x="0" y="1"/>
                  </a:cubicBezTo>
                  <a:cubicBezTo>
                    <a:pt x="0" y="0"/>
                    <a:pt x="0" y="0"/>
                    <a:pt x="0" y="0"/>
                  </a:cubicBezTo>
                  <a:cubicBezTo>
                    <a:pt x="2" y="0"/>
                    <a:pt x="4" y="0"/>
                    <a:pt x="6" y="0"/>
                  </a:cubicBezTo>
                  <a:cubicBezTo>
                    <a:pt x="7" y="0"/>
                    <a:pt x="7" y="0"/>
                    <a:pt x="7" y="1"/>
                  </a:cubicBezTo>
                  <a:cubicBezTo>
                    <a:pt x="7" y="1"/>
                    <a:pt x="7" y="2"/>
                    <a:pt x="7" y="2"/>
                  </a:cubicBezTo>
                  <a:cubicBezTo>
                    <a:pt x="7" y="2"/>
                    <a:pt x="7" y="3"/>
                    <a:pt x="6" y="3"/>
                  </a:cubicBezTo>
                  <a:cubicBezTo>
                    <a:pt x="6" y="3"/>
                    <a:pt x="5" y="3"/>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61" name="Freeform 105"/>
            <p:cNvSpPr/>
            <p:nvPr/>
          </p:nvSpPr>
          <p:spPr bwMode="auto">
            <a:xfrm>
              <a:off x="9519789" y="3427491"/>
              <a:ext cx="25400" cy="82550"/>
            </a:xfrm>
            <a:custGeom>
              <a:avLst/>
              <a:gdLst>
                <a:gd name="T0" fmla="*/ 2 w 4"/>
                <a:gd name="T1" fmla="*/ 9 h 13"/>
                <a:gd name="T2" fmla="*/ 4 w 4"/>
                <a:gd name="T3" fmla="*/ 9 h 13"/>
                <a:gd name="T4" fmla="*/ 4 w 4"/>
                <a:gd name="T5" fmla="*/ 10 h 13"/>
                <a:gd name="T6" fmla="*/ 4 w 4"/>
                <a:gd name="T7" fmla="*/ 11 h 13"/>
                <a:gd name="T8" fmla="*/ 2 w 4"/>
                <a:gd name="T9" fmla="*/ 11 h 13"/>
                <a:gd name="T10" fmla="*/ 2 w 4"/>
                <a:gd name="T11" fmla="*/ 13 h 13"/>
                <a:gd name="T12" fmla="*/ 2 w 4"/>
                <a:gd name="T13" fmla="*/ 13 h 13"/>
                <a:gd name="T14" fmla="*/ 0 w 4"/>
                <a:gd name="T15" fmla="*/ 13 h 13"/>
                <a:gd name="T16" fmla="*/ 0 w 4"/>
                <a:gd name="T17" fmla="*/ 13 h 13"/>
                <a:gd name="T18" fmla="*/ 0 w 4"/>
                <a:gd name="T19" fmla="*/ 1 h 13"/>
                <a:gd name="T20" fmla="*/ 0 w 4"/>
                <a:gd name="T21" fmla="*/ 0 h 13"/>
                <a:gd name="T22" fmla="*/ 2 w 4"/>
                <a:gd name="T23" fmla="*/ 0 h 13"/>
                <a:gd name="T24" fmla="*/ 2 w 4"/>
                <a:gd name="T25" fmla="*/ 1 h 13"/>
                <a:gd name="T26" fmla="*/ 2 w 4"/>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13">
                  <a:moveTo>
                    <a:pt x="2" y="9"/>
                  </a:moveTo>
                  <a:cubicBezTo>
                    <a:pt x="3" y="9"/>
                    <a:pt x="4" y="9"/>
                    <a:pt x="4" y="9"/>
                  </a:cubicBezTo>
                  <a:cubicBezTo>
                    <a:pt x="4" y="9"/>
                    <a:pt x="4" y="10"/>
                    <a:pt x="4" y="10"/>
                  </a:cubicBezTo>
                  <a:cubicBezTo>
                    <a:pt x="4" y="11"/>
                    <a:pt x="4" y="11"/>
                    <a:pt x="4" y="11"/>
                  </a:cubicBezTo>
                  <a:cubicBezTo>
                    <a:pt x="3" y="11"/>
                    <a:pt x="3" y="11"/>
                    <a:pt x="2" y="11"/>
                  </a:cubicBezTo>
                  <a:cubicBezTo>
                    <a:pt x="2" y="12"/>
                    <a:pt x="2" y="12"/>
                    <a:pt x="2" y="13"/>
                  </a:cubicBezTo>
                  <a:cubicBezTo>
                    <a:pt x="2" y="13"/>
                    <a:pt x="2" y="13"/>
                    <a:pt x="2" y="13"/>
                  </a:cubicBezTo>
                  <a:cubicBezTo>
                    <a:pt x="1" y="13"/>
                    <a:pt x="1" y="13"/>
                    <a:pt x="0" y="13"/>
                  </a:cubicBezTo>
                  <a:cubicBezTo>
                    <a:pt x="0" y="13"/>
                    <a:pt x="0" y="13"/>
                    <a:pt x="0" y="13"/>
                  </a:cubicBezTo>
                  <a:cubicBezTo>
                    <a:pt x="0" y="9"/>
                    <a:pt x="0" y="5"/>
                    <a:pt x="0" y="1"/>
                  </a:cubicBezTo>
                  <a:cubicBezTo>
                    <a:pt x="0" y="0"/>
                    <a:pt x="0" y="0"/>
                    <a:pt x="0" y="0"/>
                  </a:cubicBezTo>
                  <a:cubicBezTo>
                    <a:pt x="1" y="0"/>
                    <a:pt x="1" y="0"/>
                    <a:pt x="2" y="0"/>
                  </a:cubicBezTo>
                  <a:cubicBezTo>
                    <a:pt x="2" y="0"/>
                    <a:pt x="2" y="0"/>
                    <a:pt x="2" y="1"/>
                  </a:cubicBezTo>
                  <a:cubicBezTo>
                    <a:pt x="2" y="3"/>
                    <a:pt x="2" y="6"/>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62" name="Freeform 106"/>
            <p:cNvSpPr/>
            <p:nvPr/>
          </p:nvSpPr>
          <p:spPr bwMode="auto">
            <a:xfrm>
              <a:off x="9564239" y="3427491"/>
              <a:ext cx="31750" cy="82550"/>
            </a:xfrm>
            <a:custGeom>
              <a:avLst/>
              <a:gdLst>
                <a:gd name="T0" fmla="*/ 2 w 5"/>
                <a:gd name="T1" fmla="*/ 1 h 13"/>
                <a:gd name="T2" fmla="*/ 3 w 5"/>
                <a:gd name="T3" fmla="*/ 0 h 13"/>
                <a:gd name="T4" fmla="*/ 4 w 5"/>
                <a:gd name="T5" fmla="*/ 0 h 13"/>
                <a:gd name="T6" fmla="*/ 5 w 5"/>
                <a:gd name="T7" fmla="*/ 1 h 13"/>
                <a:gd name="T8" fmla="*/ 5 w 5"/>
                <a:gd name="T9" fmla="*/ 13 h 13"/>
                <a:gd name="T10" fmla="*/ 4 w 5"/>
                <a:gd name="T11" fmla="*/ 13 h 13"/>
                <a:gd name="T12" fmla="*/ 3 w 5"/>
                <a:gd name="T13" fmla="*/ 13 h 13"/>
                <a:gd name="T14" fmla="*/ 2 w 5"/>
                <a:gd name="T15" fmla="*/ 13 h 13"/>
                <a:gd name="T16" fmla="*/ 2 w 5"/>
                <a:gd name="T17" fmla="*/ 11 h 13"/>
                <a:gd name="T18" fmla="*/ 0 w 5"/>
                <a:gd name="T19" fmla="*/ 11 h 13"/>
                <a:gd name="T20" fmla="*/ 0 w 5"/>
                <a:gd name="T21" fmla="*/ 10 h 13"/>
                <a:gd name="T22" fmla="*/ 0 w 5"/>
                <a:gd name="T23" fmla="*/ 9 h 13"/>
                <a:gd name="T24" fmla="*/ 2 w 5"/>
                <a:gd name="T25" fmla="*/ 9 h 13"/>
                <a:gd name="T26" fmla="*/ 2 w 5"/>
                <a:gd name="T2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13">
                  <a:moveTo>
                    <a:pt x="2" y="1"/>
                  </a:moveTo>
                  <a:cubicBezTo>
                    <a:pt x="2" y="0"/>
                    <a:pt x="2" y="0"/>
                    <a:pt x="3" y="0"/>
                  </a:cubicBezTo>
                  <a:cubicBezTo>
                    <a:pt x="3" y="0"/>
                    <a:pt x="4" y="0"/>
                    <a:pt x="4" y="0"/>
                  </a:cubicBezTo>
                  <a:cubicBezTo>
                    <a:pt x="4" y="0"/>
                    <a:pt x="5" y="0"/>
                    <a:pt x="5" y="1"/>
                  </a:cubicBezTo>
                  <a:cubicBezTo>
                    <a:pt x="5" y="5"/>
                    <a:pt x="5" y="9"/>
                    <a:pt x="5" y="13"/>
                  </a:cubicBezTo>
                  <a:cubicBezTo>
                    <a:pt x="5" y="13"/>
                    <a:pt x="4" y="13"/>
                    <a:pt x="4" y="13"/>
                  </a:cubicBezTo>
                  <a:cubicBezTo>
                    <a:pt x="4" y="13"/>
                    <a:pt x="3" y="13"/>
                    <a:pt x="3" y="13"/>
                  </a:cubicBezTo>
                  <a:cubicBezTo>
                    <a:pt x="2" y="13"/>
                    <a:pt x="2" y="13"/>
                    <a:pt x="2" y="13"/>
                  </a:cubicBezTo>
                  <a:cubicBezTo>
                    <a:pt x="2" y="12"/>
                    <a:pt x="2" y="12"/>
                    <a:pt x="2" y="11"/>
                  </a:cubicBezTo>
                  <a:cubicBezTo>
                    <a:pt x="2" y="11"/>
                    <a:pt x="1" y="11"/>
                    <a:pt x="0" y="11"/>
                  </a:cubicBezTo>
                  <a:cubicBezTo>
                    <a:pt x="0" y="11"/>
                    <a:pt x="0" y="11"/>
                    <a:pt x="0" y="10"/>
                  </a:cubicBezTo>
                  <a:cubicBezTo>
                    <a:pt x="0" y="10"/>
                    <a:pt x="0" y="9"/>
                    <a:pt x="0" y="9"/>
                  </a:cubicBezTo>
                  <a:cubicBezTo>
                    <a:pt x="1" y="9"/>
                    <a:pt x="1" y="9"/>
                    <a:pt x="2" y="9"/>
                  </a:cubicBezTo>
                  <a:cubicBezTo>
                    <a:pt x="2" y="6"/>
                    <a:pt x="2" y="3"/>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63" name="Freeform 107"/>
            <p:cNvSpPr/>
            <p:nvPr/>
          </p:nvSpPr>
          <p:spPr bwMode="auto">
            <a:xfrm>
              <a:off x="9545189" y="3465591"/>
              <a:ext cx="19050" cy="19050"/>
            </a:xfrm>
            <a:custGeom>
              <a:avLst/>
              <a:gdLst>
                <a:gd name="T0" fmla="*/ 3 w 3"/>
                <a:gd name="T1" fmla="*/ 3 h 3"/>
                <a:gd name="T2" fmla="*/ 0 w 3"/>
                <a:gd name="T3" fmla="*/ 3 h 3"/>
                <a:gd name="T4" fmla="*/ 0 w 3"/>
                <a:gd name="T5" fmla="*/ 1 h 3"/>
                <a:gd name="T6" fmla="*/ 1 w 3"/>
                <a:gd name="T7" fmla="*/ 0 h 3"/>
                <a:gd name="T8" fmla="*/ 2 w 3"/>
                <a:gd name="T9" fmla="*/ 0 h 3"/>
                <a:gd name="T10" fmla="*/ 3 w 3"/>
                <a:gd name="T11" fmla="*/ 1 h 3"/>
                <a:gd name="T12" fmla="*/ 3 w 3"/>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3" y="3"/>
                  </a:moveTo>
                  <a:cubicBezTo>
                    <a:pt x="2" y="3"/>
                    <a:pt x="1" y="3"/>
                    <a:pt x="0" y="3"/>
                  </a:cubicBezTo>
                  <a:cubicBezTo>
                    <a:pt x="0" y="2"/>
                    <a:pt x="0" y="1"/>
                    <a:pt x="0" y="1"/>
                  </a:cubicBezTo>
                  <a:cubicBezTo>
                    <a:pt x="0" y="1"/>
                    <a:pt x="1" y="0"/>
                    <a:pt x="1" y="0"/>
                  </a:cubicBezTo>
                  <a:cubicBezTo>
                    <a:pt x="1" y="0"/>
                    <a:pt x="2" y="0"/>
                    <a:pt x="2" y="0"/>
                  </a:cubicBezTo>
                  <a:cubicBezTo>
                    <a:pt x="3" y="0"/>
                    <a:pt x="3" y="1"/>
                    <a:pt x="3" y="1"/>
                  </a:cubicBezTo>
                  <a:cubicBezTo>
                    <a:pt x="3" y="1"/>
                    <a:pt x="3" y="2"/>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64" name="Freeform 108"/>
            <p:cNvSpPr/>
            <p:nvPr/>
          </p:nvSpPr>
          <p:spPr bwMode="auto">
            <a:xfrm>
              <a:off x="9608689" y="3051253"/>
              <a:ext cx="198438" cy="63500"/>
            </a:xfrm>
            <a:custGeom>
              <a:avLst/>
              <a:gdLst>
                <a:gd name="T0" fmla="*/ 3 w 31"/>
                <a:gd name="T1" fmla="*/ 10 h 10"/>
                <a:gd name="T2" fmla="*/ 0 w 31"/>
                <a:gd name="T3" fmla="*/ 7 h 10"/>
                <a:gd name="T4" fmla="*/ 0 w 31"/>
                <a:gd name="T5" fmla="*/ 3 h 10"/>
                <a:gd name="T6" fmla="*/ 3 w 31"/>
                <a:gd name="T7" fmla="*/ 0 h 10"/>
                <a:gd name="T8" fmla="*/ 28 w 31"/>
                <a:gd name="T9" fmla="*/ 0 h 10"/>
                <a:gd name="T10" fmla="*/ 31 w 31"/>
                <a:gd name="T11" fmla="*/ 3 h 10"/>
                <a:gd name="T12" fmla="*/ 31 w 31"/>
                <a:gd name="T13" fmla="*/ 10 h 10"/>
                <a:gd name="T14" fmla="*/ 3 w 31"/>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0">
                  <a:moveTo>
                    <a:pt x="3" y="10"/>
                  </a:moveTo>
                  <a:cubicBezTo>
                    <a:pt x="1" y="10"/>
                    <a:pt x="0" y="9"/>
                    <a:pt x="0" y="7"/>
                  </a:cubicBezTo>
                  <a:cubicBezTo>
                    <a:pt x="0" y="6"/>
                    <a:pt x="0" y="4"/>
                    <a:pt x="0" y="3"/>
                  </a:cubicBezTo>
                  <a:cubicBezTo>
                    <a:pt x="0" y="1"/>
                    <a:pt x="1" y="0"/>
                    <a:pt x="3" y="0"/>
                  </a:cubicBezTo>
                  <a:cubicBezTo>
                    <a:pt x="11" y="0"/>
                    <a:pt x="20" y="0"/>
                    <a:pt x="28" y="0"/>
                  </a:cubicBezTo>
                  <a:cubicBezTo>
                    <a:pt x="30" y="0"/>
                    <a:pt x="31" y="1"/>
                    <a:pt x="31" y="3"/>
                  </a:cubicBezTo>
                  <a:cubicBezTo>
                    <a:pt x="31" y="6"/>
                    <a:pt x="31" y="8"/>
                    <a:pt x="31" y="10"/>
                  </a:cubicBezTo>
                  <a:cubicBezTo>
                    <a:pt x="22" y="10"/>
                    <a:pt x="13" y="10"/>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65" name="Freeform 109"/>
            <p:cNvSpPr/>
            <p:nvPr/>
          </p:nvSpPr>
          <p:spPr bwMode="auto">
            <a:xfrm>
              <a:off x="9608689" y="3184603"/>
              <a:ext cx="134938" cy="65088"/>
            </a:xfrm>
            <a:custGeom>
              <a:avLst/>
              <a:gdLst>
                <a:gd name="T0" fmla="*/ 17 w 21"/>
                <a:gd name="T1" fmla="*/ 0 h 10"/>
                <a:gd name="T2" fmla="*/ 21 w 21"/>
                <a:gd name="T3" fmla="*/ 3 h 10"/>
                <a:gd name="T4" fmla="*/ 21 w 21"/>
                <a:gd name="T5" fmla="*/ 10 h 10"/>
                <a:gd name="T6" fmla="*/ 3 w 21"/>
                <a:gd name="T7" fmla="*/ 10 h 10"/>
                <a:gd name="T8" fmla="*/ 0 w 21"/>
                <a:gd name="T9" fmla="*/ 6 h 10"/>
                <a:gd name="T10" fmla="*/ 0 w 21"/>
                <a:gd name="T11" fmla="*/ 3 h 10"/>
                <a:gd name="T12" fmla="*/ 3 w 21"/>
                <a:gd name="T13" fmla="*/ 0 h 10"/>
                <a:gd name="T14" fmla="*/ 17 w 21"/>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0">
                  <a:moveTo>
                    <a:pt x="17" y="0"/>
                  </a:moveTo>
                  <a:cubicBezTo>
                    <a:pt x="20" y="0"/>
                    <a:pt x="21" y="1"/>
                    <a:pt x="21" y="3"/>
                  </a:cubicBezTo>
                  <a:cubicBezTo>
                    <a:pt x="21" y="5"/>
                    <a:pt x="21" y="8"/>
                    <a:pt x="21" y="10"/>
                  </a:cubicBezTo>
                  <a:cubicBezTo>
                    <a:pt x="15" y="10"/>
                    <a:pt x="9" y="10"/>
                    <a:pt x="3" y="10"/>
                  </a:cubicBezTo>
                  <a:cubicBezTo>
                    <a:pt x="1" y="10"/>
                    <a:pt x="0" y="9"/>
                    <a:pt x="0" y="6"/>
                  </a:cubicBezTo>
                  <a:cubicBezTo>
                    <a:pt x="0" y="5"/>
                    <a:pt x="0" y="4"/>
                    <a:pt x="0" y="3"/>
                  </a:cubicBezTo>
                  <a:cubicBezTo>
                    <a:pt x="0" y="1"/>
                    <a:pt x="1" y="0"/>
                    <a:pt x="3" y="0"/>
                  </a:cubicBezTo>
                  <a:cubicBezTo>
                    <a:pt x="8" y="0"/>
                    <a:pt x="13"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66" name="Freeform 110"/>
            <p:cNvSpPr/>
            <p:nvPr/>
          </p:nvSpPr>
          <p:spPr bwMode="auto">
            <a:xfrm>
              <a:off x="9743626" y="3249691"/>
              <a:ext cx="63500" cy="133350"/>
            </a:xfrm>
            <a:custGeom>
              <a:avLst/>
              <a:gdLst>
                <a:gd name="T0" fmla="*/ 3 w 10"/>
                <a:gd name="T1" fmla="*/ 21 h 21"/>
                <a:gd name="T2" fmla="*/ 0 w 10"/>
                <a:gd name="T3" fmla="*/ 17 h 21"/>
                <a:gd name="T4" fmla="*/ 0 w 10"/>
                <a:gd name="T5" fmla="*/ 0 h 21"/>
                <a:gd name="T6" fmla="*/ 7 w 10"/>
                <a:gd name="T7" fmla="*/ 0 h 21"/>
                <a:gd name="T8" fmla="*/ 10 w 10"/>
                <a:gd name="T9" fmla="*/ 3 h 21"/>
                <a:gd name="T10" fmla="*/ 10 w 10"/>
                <a:gd name="T11" fmla="*/ 17 h 21"/>
                <a:gd name="T12" fmla="*/ 7 w 10"/>
                <a:gd name="T13" fmla="*/ 21 h 21"/>
                <a:gd name="T14" fmla="*/ 3 w 10"/>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1">
                  <a:moveTo>
                    <a:pt x="3" y="21"/>
                  </a:moveTo>
                  <a:cubicBezTo>
                    <a:pt x="1" y="21"/>
                    <a:pt x="0" y="20"/>
                    <a:pt x="0" y="17"/>
                  </a:cubicBezTo>
                  <a:cubicBezTo>
                    <a:pt x="0" y="11"/>
                    <a:pt x="0" y="6"/>
                    <a:pt x="0" y="0"/>
                  </a:cubicBezTo>
                  <a:cubicBezTo>
                    <a:pt x="2" y="0"/>
                    <a:pt x="4" y="0"/>
                    <a:pt x="7" y="0"/>
                  </a:cubicBezTo>
                  <a:cubicBezTo>
                    <a:pt x="9" y="0"/>
                    <a:pt x="10" y="1"/>
                    <a:pt x="10" y="3"/>
                  </a:cubicBezTo>
                  <a:cubicBezTo>
                    <a:pt x="10" y="8"/>
                    <a:pt x="10" y="13"/>
                    <a:pt x="10" y="17"/>
                  </a:cubicBezTo>
                  <a:cubicBezTo>
                    <a:pt x="10" y="20"/>
                    <a:pt x="9" y="21"/>
                    <a:pt x="7" y="21"/>
                  </a:cubicBezTo>
                  <a:cubicBezTo>
                    <a:pt x="5" y="21"/>
                    <a:pt x="4" y="21"/>
                    <a:pt x="3"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67" name="Freeform 111"/>
            <p:cNvSpPr/>
            <p:nvPr/>
          </p:nvSpPr>
          <p:spPr bwMode="auto">
            <a:xfrm>
              <a:off x="9608689" y="3313191"/>
              <a:ext cx="65088" cy="69850"/>
            </a:xfrm>
            <a:custGeom>
              <a:avLst/>
              <a:gdLst>
                <a:gd name="T0" fmla="*/ 0 w 10"/>
                <a:gd name="T1" fmla="*/ 4 h 11"/>
                <a:gd name="T2" fmla="*/ 3 w 10"/>
                <a:gd name="T3" fmla="*/ 0 h 11"/>
                <a:gd name="T4" fmla="*/ 7 w 10"/>
                <a:gd name="T5" fmla="*/ 0 h 11"/>
                <a:gd name="T6" fmla="*/ 10 w 10"/>
                <a:gd name="T7" fmla="*/ 4 h 11"/>
                <a:gd name="T8" fmla="*/ 10 w 10"/>
                <a:gd name="T9" fmla="*/ 7 h 11"/>
                <a:gd name="T10" fmla="*/ 7 w 10"/>
                <a:gd name="T11" fmla="*/ 11 h 11"/>
                <a:gd name="T12" fmla="*/ 3 w 10"/>
                <a:gd name="T13" fmla="*/ 11 h 11"/>
                <a:gd name="T14" fmla="*/ 0 w 10"/>
                <a:gd name="T15" fmla="*/ 7 h 11"/>
                <a:gd name="T16" fmla="*/ 0 w 10"/>
                <a:gd name="T17"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1">
                  <a:moveTo>
                    <a:pt x="0" y="4"/>
                  </a:moveTo>
                  <a:cubicBezTo>
                    <a:pt x="0" y="1"/>
                    <a:pt x="1" y="0"/>
                    <a:pt x="3" y="0"/>
                  </a:cubicBezTo>
                  <a:cubicBezTo>
                    <a:pt x="5" y="0"/>
                    <a:pt x="6" y="0"/>
                    <a:pt x="7" y="0"/>
                  </a:cubicBezTo>
                  <a:cubicBezTo>
                    <a:pt x="9" y="0"/>
                    <a:pt x="10" y="1"/>
                    <a:pt x="10" y="4"/>
                  </a:cubicBezTo>
                  <a:cubicBezTo>
                    <a:pt x="10" y="5"/>
                    <a:pt x="10" y="6"/>
                    <a:pt x="10" y="7"/>
                  </a:cubicBezTo>
                  <a:cubicBezTo>
                    <a:pt x="10" y="10"/>
                    <a:pt x="9" y="11"/>
                    <a:pt x="7" y="11"/>
                  </a:cubicBezTo>
                  <a:cubicBezTo>
                    <a:pt x="6" y="11"/>
                    <a:pt x="5" y="11"/>
                    <a:pt x="3" y="11"/>
                  </a:cubicBezTo>
                  <a:cubicBezTo>
                    <a:pt x="1" y="11"/>
                    <a:pt x="0" y="10"/>
                    <a:pt x="0" y="7"/>
                  </a:cubicBezTo>
                  <a:cubicBezTo>
                    <a:pt x="0" y="6"/>
                    <a:pt x="0" y="5"/>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68" name="Freeform 112"/>
            <p:cNvSpPr/>
            <p:nvPr/>
          </p:nvSpPr>
          <p:spPr bwMode="auto">
            <a:xfrm>
              <a:off x="9807126" y="3114753"/>
              <a:ext cx="63500" cy="69850"/>
            </a:xfrm>
            <a:custGeom>
              <a:avLst/>
              <a:gdLst>
                <a:gd name="T0" fmla="*/ 3 w 10"/>
                <a:gd name="T1" fmla="*/ 11 h 11"/>
                <a:gd name="T2" fmla="*/ 0 w 10"/>
                <a:gd name="T3" fmla="*/ 7 h 11"/>
                <a:gd name="T4" fmla="*/ 0 w 10"/>
                <a:gd name="T5" fmla="*/ 0 h 11"/>
                <a:gd name="T6" fmla="*/ 7 w 10"/>
                <a:gd name="T7" fmla="*/ 0 h 11"/>
                <a:gd name="T8" fmla="*/ 10 w 10"/>
                <a:gd name="T9" fmla="*/ 4 h 11"/>
                <a:gd name="T10" fmla="*/ 10 w 10"/>
                <a:gd name="T11" fmla="*/ 11 h 11"/>
                <a:gd name="T12" fmla="*/ 3 w 1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3" y="11"/>
                  </a:moveTo>
                  <a:cubicBezTo>
                    <a:pt x="1" y="11"/>
                    <a:pt x="0" y="9"/>
                    <a:pt x="0" y="7"/>
                  </a:cubicBezTo>
                  <a:cubicBezTo>
                    <a:pt x="0" y="5"/>
                    <a:pt x="0" y="2"/>
                    <a:pt x="0" y="0"/>
                  </a:cubicBezTo>
                  <a:cubicBezTo>
                    <a:pt x="2" y="0"/>
                    <a:pt x="5" y="0"/>
                    <a:pt x="7" y="0"/>
                  </a:cubicBezTo>
                  <a:cubicBezTo>
                    <a:pt x="9" y="0"/>
                    <a:pt x="10" y="1"/>
                    <a:pt x="10" y="4"/>
                  </a:cubicBezTo>
                  <a:cubicBezTo>
                    <a:pt x="10" y="6"/>
                    <a:pt x="10" y="8"/>
                    <a:pt x="10" y="11"/>
                  </a:cubicBezTo>
                  <a:cubicBezTo>
                    <a:pt x="8" y="11"/>
                    <a:pt x="6" y="11"/>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69" name="Freeform 113"/>
            <p:cNvSpPr/>
            <p:nvPr/>
          </p:nvSpPr>
          <p:spPr bwMode="auto">
            <a:xfrm>
              <a:off x="9870626" y="3184603"/>
              <a:ext cx="71438" cy="198438"/>
            </a:xfrm>
            <a:custGeom>
              <a:avLst/>
              <a:gdLst>
                <a:gd name="T0" fmla="*/ 7 w 11"/>
                <a:gd name="T1" fmla="*/ 0 h 31"/>
                <a:gd name="T2" fmla="*/ 11 w 11"/>
                <a:gd name="T3" fmla="*/ 3 h 31"/>
                <a:gd name="T4" fmla="*/ 11 w 11"/>
                <a:gd name="T5" fmla="*/ 27 h 31"/>
                <a:gd name="T6" fmla="*/ 7 w 11"/>
                <a:gd name="T7" fmla="*/ 31 h 31"/>
                <a:gd name="T8" fmla="*/ 4 w 11"/>
                <a:gd name="T9" fmla="*/ 31 h 31"/>
                <a:gd name="T10" fmla="*/ 0 w 11"/>
                <a:gd name="T11" fmla="*/ 27 h 31"/>
                <a:gd name="T12" fmla="*/ 0 w 11"/>
                <a:gd name="T13" fmla="*/ 0 h 31"/>
                <a:gd name="T14" fmla="*/ 7 w 11"/>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31">
                  <a:moveTo>
                    <a:pt x="7" y="0"/>
                  </a:moveTo>
                  <a:cubicBezTo>
                    <a:pt x="10" y="0"/>
                    <a:pt x="11" y="1"/>
                    <a:pt x="11" y="3"/>
                  </a:cubicBezTo>
                  <a:cubicBezTo>
                    <a:pt x="11" y="11"/>
                    <a:pt x="11" y="19"/>
                    <a:pt x="11" y="27"/>
                  </a:cubicBezTo>
                  <a:cubicBezTo>
                    <a:pt x="11" y="30"/>
                    <a:pt x="10" y="31"/>
                    <a:pt x="7" y="31"/>
                  </a:cubicBezTo>
                  <a:cubicBezTo>
                    <a:pt x="6" y="31"/>
                    <a:pt x="5" y="31"/>
                    <a:pt x="4" y="31"/>
                  </a:cubicBezTo>
                  <a:cubicBezTo>
                    <a:pt x="1" y="31"/>
                    <a:pt x="0" y="30"/>
                    <a:pt x="0" y="27"/>
                  </a:cubicBezTo>
                  <a:cubicBezTo>
                    <a:pt x="0" y="18"/>
                    <a:pt x="0" y="9"/>
                    <a:pt x="0" y="0"/>
                  </a:cubicBezTo>
                  <a:cubicBezTo>
                    <a:pt x="3" y="0"/>
                    <a:pt x="5"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70" name="Freeform 114"/>
            <p:cNvSpPr/>
            <p:nvPr/>
          </p:nvSpPr>
          <p:spPr bwMode="auto">
            <a:xfrm>
              <a:off x="8083101" y="3051253"/>
              <a:ext cx="465138" cy="268288"/>
            </a:xfrm>
            <a:custGeom>
              <a:avLst/>
              <a:gdLst>
                <a:gd name="T0" fmla="*/ 31 w 73"/>
                <a:gd name="T1" fmla="*/ 32 h 42"/>
                <a:gd name="T2" fmla="*/ 31 w 73"/>
                <a:gd name="T3" fmla="*/ 4 h 42"/>
                <a:gd name="T4" fmla="*/ 35 w 73"/>
                <a:gd name="T5" fmla="*/ 0 h 42"/>
                <a:gd name="T6" fmla="*/ 38 w 73"/>
                <a:gd name="T7" fmla="*/ 0 h 42"/>
                <a:gd name="T8" fmla="*/ 42 w 73"/>
                <a:gd name="T9" fmla="*/ 4 h 42"/>
                <a:gd name="T10" fmla="*/ 42 w 73"/>
                <a:gd name="T11" fmla="*/ 32 h 42"/>
                <a:gd name="T12" fmla="*/ 69 w 73"/>
                <a:gd name="T13" fmla="*/ 32 h 42"/>
                <a:gd name="T14" fmla="*/ 73 w 73"/>
                <a:gd name="T15" fmla="*/ 35 h 42"/>
                <a:gd name="T16" fmla="*/ 73 w 73"/>
                <a:gd name="T17" fmla="*/ 39 h 42"/>
                <a:gd name="T18" fmla="*/ 69 w 73"/>
                <a:gd name="T19" fmla="*/ 42 h 42"/>
                <a:gd name="T20" fmla="*/ 4 w 73"/>
                <a:gd name="T21" fmla="*/ 42 h 42"/>
                <a:gd name="T22" fmla="*/ 0 w 73"/>
                <a:gd name="T23" fmla="*/ 39 h 42"/>
                <a:gd name="T24" fmla="*/ 0 w 73"/>
                <a:gd name="T25" fmla="*/ 35 h 42"/>
                <a:gd name="T26" fmla="*/ 4 w 73"/>
                <a:gd name="T27" fmla="*/ 32 h 42"/>
                <a:gd name="T28" fmla="*/ 31 w 73"/>
                <a:gd name="T29" fmla="*/ 3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3" h="42">
                  <a:moveTo>
                    <a:pt x="31" y="32"/>
                  </a:moveTo>
                  <a:cubicBezTo>
                    <a:pt x="31" y="22"/>
                    <a:pt x="31" y="13"/>
                    <a:pt x="31" y="4"/>
                  </a:cubicBezTo>
                  <a:cubicBezTo>
                    <a:pt x="31" y="1"/>
                    <a:pt x="32" y="0"/>
                    <a:pt x="35" y="0"/>
                  </a:cubicBezTo>
                  <a:cubicBezTo>
                    <a:pt x="36" y="0"/>
                    <a:pt x="37" y="0"/>
                    <a:pt x="38" y="0"/>
                  </a:cubicBezTo>
                  <a:cubicBezTo>
                    <a:pt x="41" y="0"/>
                    <a:pt x="42" y="1"/>
                    <a:pt x="42" y="4"/>
                  </a:cubicBezTo>
                  <a:cubicBezTo>
                    <a:pt x="42" y="13"/>
                    <a:pt x="42" y="22"/>
                    <a:pt x="42" y="32"/>
                  </a:cubicBezTo>
                  <a:cubicBezTo>
                    <a:pt x="51" y="32"/>
                    <a:pt x="60" y="32"/>
                    <a:pt x="69" y="32"/>
                  </a:cubicBezTo>
                  <a:cubicBezTo>
                    <a:pt x="72" y="32"/>
                    <a:pt x="73" y="33"/>
                    <a:pt x="73" y="35"/>
                  </a:cubicBezTo>
                  <a:cubicBezTo>
                    <a:pt x="73" y="36"/>
                    <a:pt x="73" y="37"/>
                    <a:pt x="73" y="39"/>
                  </a:cubicBezTo>
                  <a:cubicBezTo>
                    <a:pt x="73" y="41"/>
                    <a:pt x="72" y="42"/>
                    <a:pt x="69" y="42"/>
                  </a:cubicBezTo>
                  <a:cubicBezTo>
                    <a:pt x="48" y="42"/>
                    <a:pt x="26" y="42"/>
                    <a:pt x="4" y="42"/>
                  </a:cubicBezTo>
                  <a:cubicBezTo>
                    <a:pt x="1" y="42"/>
                    <a:pt x="0" y="41"/>
                    <a:pt x="0" y="39"/>
                  </a:cubicBezTo>
                  <a:cubicBezTo>
                    <a:pt x="0" y="37"/>
                    <a:pt x="0" y="36"/>
                    <a:pt x="0" y="35"/>
                  </a:cubicBezTo>
                  <a:cubicBezTo>
                    <a:pt x="0" y="33"/>
                    <a:pt x="1" y="32"/>
                    <a:pt x="4" y="32"/>
                  </a:cubicBezTo>
                  <a:cubicBezTo>
                    <a:pt x="13" y="32"/>
                    <a:pt x="22" y="32"/>
                    <a:pt x="31"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71" name="Freeform 115"/>
            <p:cNvSpPr/>
            <p:nvPr/>
          </p:nvSpPr>
          <p:spPr bwMode="auto">
            <a:xfrm>
              <a:off x="8414889" y="3383041"/>
              <a:ext cx="133350" cy="133350"/>
            </a:xfrm>
            <a:custGeom>
              <a:avLst/>
              <a:gdLst>
                <a:gd name="T0" fmla="*/ 4 w 21"/>
                <a:gd name="T1" fmla="*/ 11 h 21"/>
                <a:gd name="T2" fmla="*/ 11 w 21"/>
                <a:gd name="T3" fmla="*/ 11 h 21"/>
                <a:gd name="T4" fmla="*/ 11 w 21"/>
                <a:gd name="T5" fmla="*/ 4 h 21"/>
                <a:gd name="T6" fmla="*/ 14 w 21"/>
                <a:gd name="T7" fmla="*/ 0 h 21"/>
                <a:gd name="T8" fmla="*/ 17 w 21"/>
                <a:gd name="T9" fmla="*/ 0 h 21"/>
                <a:gd name="T10" fmla="*/ 21 w 21"/>
                <a:gd name="T11" fmla="*/ 4 h 21"/>
                <a:gd name="T12" fmla="*/ 21 w 21"/>
                <a:gd name="T13" fmla="*/ 18 h 21"/>
                <a:gd name="T14" fmla="*/ 17 w 21"/>
                <a:gd name="T15" fmla="*/ 21 h 21"/>
                <a:gd name="T16" fmla="*/ 4 w 21"/>
                <a:gd name="T17" fmla="*/ 21 h 21"/>
                <a:gd name="T18" fmla="*/ 0 w 21"/>
                <a:gd name="T19" fmla="*/ 18 h 21"/>
                <a:gd name="T20" fmla="*/ 0 w 21"/>
                <a:gd name="T21" fmla="*/ 14 h 21"/>
                <a:gd name="T22" fmla="*/ 4 w 21"/>
                <a:gd name="T23"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1">
                  <a:moveTo>
                    <a:pt x="4" y="11"/>
                  </a:moveTo>
                  <a:cubicBezTo>
                    <a:pt x="6" y="11"/>
                    <a:pt x="8" y="11"/>
                    <a:pt x="11" y="11"/>
                  </a:cubicBezTo>
                  <a:cubicBezTo>
                    <a:pt x="11" y="8"/>
                    <a:pt x="11" y="6"/>
                    <a:pt x="11" y="4"/>
                  </a:cubicBezTo>
                  <a:cubicBezTo>
                    <a:pt x="11" y="1"/>
                    <a:pt x="12" y="0"/>
                    <a:pt x="14" y="0"/>
                  </a:cubicBezTo>
                  <a:cubicBezTo>
                    <a:pt x="15" y="0"/>
                    <a:pt x="16" y="0"/>
                    <a:pt x="17" y="0"/>
                  </a:cubicBezTo>
                  <a:cubicBezTo>
                    <a:pt x="20" y="0"/>
                    <a:pt x="21" y="1"/>
                    <a:pt x="21" y="4"/>
                  </a:cubicBezTo>
                  <a:cubicBezTo>
                    <a:pt x="21" y="8"/>
                    <a:pt x="21" y="13"/>
                    <a:pt x="21" y="18"/>
                  </a:cubicBezTo>
                  <a:cubicBezTo>
                    <a:pt x="21" y="20"/>
                    <a:pt x="20" y="21"/>
                    <a:pt x="17" y="21"/>
                  </a:cubicBezTo>
                  <a:cubicBezTo>
                    <a:pt x="13" y="21"/>
                    <a:pt x="8" y="21"/>
                    <a:pt x="4" y="21"/>
                  </a:cubicBezTo>
                  <a:cubicBezTo>
                    <a:pt x="1" y="21"/>
                    <a:pt x="0" y="20"/>
                    <a:pt x="0" y="18"/>
                  </a:cubicBezTo>
                  <a:cubicBezTo>
                    <a:pt x="0" y="17"/>
                    <a:pt x="0" y="15"/>
                    <a:pt x="0" y="14"/>
                  </a:cubicBezTo>
                  <a:cubicBezTo>
                    <a:pt x="0" y="12"/>
                    <a:pt x="1" y="11"/>
                    <a:pt x="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72" name="Freeform 116"/>
            <p:cNvSpPr/>
            <p:nvPr/>
          </p:nvSpPr>
          <p:spPr bwMode="auto">
            <a:xfrm>
              <a:off x="8414889" y="3051253"/>
              <a:ext cx="133350" cy="133350"/>
            </a:xfrm>
            <a:custGeom>
              <a:avLst/>
              <a:gdLst>
                <a:gd name="T0" fmla="*/ 4 w 21"/>
                <a:gd name="T1" fmla="*/ 11 h 21"/>
                <a:gd name="T2" fmla="*/ 11 w 21"/>
                <a:gd name="T3" fmla="*/ 11 h 21"/>
                <a:gd name="T4" fmla="*/ 11 w 21"/>
                <a:gd name="T5" fmla="*/ 18 h 21"/>
                <a:gd name="T6" fmla="*/ 14 w 21"/>
                <a:gd name="T7" fmla="*/ 21 h 21"/>
                <a:gd name="T8" fmla="*/ 17 w 21"/>
                <a:gd name="T9" fmla="*/ 21 h 21"/>
                <a:gd name="T10" fmla="*/ 21 w 21"/>
                <a:gd name="T11" fmla="*/ 18 h 21"/>
                <a:gd name="T12" fmla="*/ 21 w 21"/>
                <a:gd name="T13" fmla="*/ 4 h 21"/>
                <a:gd name="T14" fmla="*/ 17 w 21"/>
                <a:gd name="T15" fmla="*/ 0 h 21"/>
                <a:gd name="T16" fmla="*/ 4 w 21"/>
                <a:gd name="T17" fmla="*/ 0 h 21"/>
                <a:gd name="T18" fmla="*/ 0 w 21"/>
                <a:gd name="T19" fmla="*/ 4 h 21"/>
                <a:gd name="T20" fmla="*/ 0 w 21"/>
                <a:gd name="T21" fmla="*/ 7 h 21"/>
                <a:gd name="T22" fmla="*/ 4 w 21"/>
                <a:gd name="T23"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1">
                  <a:moveTo>
                    <a:pt x="4" y="11"/>
                  </a:moveTo>
                  <a:cubicBezTo>
                    <a:pt x="6" y="11"/>
                    <a:pt x="8" y="11"/>
                    <a:pt x="11" y="11"/>
                  </a:cubicBezTo>
                  <a:cubicBezTo>
                    <a:pt x="11" y="13"/>
                    <a:pt x="11" y="15"/>
                    <a:pt x="11" y="18"/>
                  </a:cubicBezTo>
                  <a:cubicBezTo>
                    <a:pt x="11" y="20"/>
                    <a:pt x="12" y="21"/>
                    <a:pt x="14" y="21"/>
                  </a:cubicBezTo>
                  <a:cubicBezTo>
                    <a:pt x="15" y="21"/>
                    <a:pt x="16" y="21"/>
                    <a:pt x="17" y="21"/>
                  </a:cubicBezTo>
                  <a:cubicBezTo>
                    <a:pt x="20" y="21"/>
                    <a:pt x="21" y="20"/>
                    <a:pt x="21" y="18"/>
                  </a:cubicBezTo>
                  <a:cubicBezTo>
                    <a:pt x="21" y="13"/>
                    <a:pt x="21" y="9"/>
                    <a:pt x="21" y="4"/>
                  </a:cubicBezTo>
                  <a:cubicBezTo>
                    <a:pt x="21" y="1"/>
                    <a:pt x="20" y="0"/>
                    <a:pt x="17" y="0"/>
                  </a:cubicBezTo>
                  <a:cubicBezTo>
                    <a:pt x="13" y="0"/>
                    <a:pt x="8" y="0"/>
                    <a:pt x="4" y="0"/>
                  </a:cubicBezTo>
                  <a:cubicBezTo>
                    <a:pt x="1" y="0"/>
                    <a:pt x="0" y="1"/>
                    <a:pt x="0" y="4"/>
                  </a:cubicBezTo>
                  <a:cubicBezTo>
                    <a:pt x="0" y="5"/>
                    <a:pt x="0" y="6"/>
                    <a:pt x="0" y="7"/>
                  </a:cubicBezTo>
                  <a:cubicBezTo>
                    <a:pt x="0" y="10"/>
                    <a:pt x="1" y="11"/>
                    <a:pt x="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73" name="Freeform 117"/>
            <p:cNvSpPr/>
            <p:nvPr/>
          </p:nvSpPr>
          <p:spPr bwMode="auto">
            <a:xfrm>
              <a:off x="8083101" y="3051253"/>
              <a:ext cx="133350" cy="133350"/>
            </a:xfrm>
            <a:custGeom>
              <a:avLst/>
              <a:gdLst>
                <a:gd name="T0" fmla="*/ 11 w 21"/>
                <a:gd name="T1" fmla="*/ 18 h 21"/>
                <a:gd name="T2" fmla="*/ 11 w 21"/>
                <a:gd name="T3" fmla="*/ 11 h 21"/>
                <a:gd name="T4" fmla="*/ 18 w 21"/>
                <a:gd name="T5" fmla="*/ 11 h 21"/>
                <a:gd name="T6" fmla="*/ 21 w 21"/>
                <a:gd name="T7" fmla="*/ 7 h 21"/>
                <a:gd name="T8" fmla="*/ 21 w 21"/>
                <a:gd name="T9" fmla="*/ 4 h 21"/>
                <a:gd name="T10" fmla="*/ 18 w 21"/>
                <a:gd name="T11" fmla="*/ 0 h 21"/>
                <a:gd name="T12" fmla="*/ 4 w 21"/>
                <a:gd name="T13" fmla="*/ 0 h 21"/>
                <a:gd name="T14" fmla="*/ 0 w 21"/>
                <a:gd name="T15" fmla="*/ 4 h 21"/>
                <a:gd name="T16" fmla="*/ 0 w 21"/>
                <a:gd name="T17" fmla="*/ 18 h 21"/>
                <a:gd name="T18" fmla="*/ 4 w 21"/>
                <a:gd name="T19" fmla="*/ 21 h 21"/>
                <a:gd name="T20" fmla="*/ 7 w 21"/>
                <a:gd name="T21" fmla="*/ 21 h 21"/>
                <a:gd name="T22" fmla="*/ 11 w 21"/>
                <a:gd name="T2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1">
                  <a:moveTo>
                    <a:pt x="11" y="18"/>
                  </a:moveTo>
                  <a:cubicBezTo>
                    <a:pt x="11" y="15"/>
                    <a:pt x="11" y="13"/>
                    <a:pt x="11" y="11"/>
                  </a:cubicBezTo>
                  <a:cubicBezTo>
                    <a:pt x="13" y="11"/>
                    <a:pt x="15" y="11"/>
                    <a:pt x="18" y="11"/>
                  </a:cubicBezTo>
                  <a:cubicBezTo>
                    <a:pt x="20" y="11"/>
                    <a:pt x="21" y="10"/>
                    <a:pt x="21" y="7"/>
                  </a:cubicBezTo>
                  <a:cubicBezTo>
                    <a:pt x="21" y="6"/>
                    <a:pt x="21" y="5"/>
                    <a:pt x="21" y="4"/>
                  </a:cubicBezTo>
                  <a:cubicBezTo>
                    <a:pt x="21" y="1"/>
                    <a:pt x="20" y="0"/>
                    <a:pt x="18" y="0"/>
                  </a:cubicBezTo>
                  <a:cubicBezTo>
                    <a:pt x="13" y="0"/>
                    <a:pt x="8" y="0"/>
                    <a:pt x="4" y="0"/>
                  </a:cubicBezTo>
                  <a:cubicBezTo>
                    <a:pt x="1" y="0"/>
                    <a:pt x="0" y="1"/>
                    <a:pt x="0" y="4"/>
                  </a:cubicBezTo>
                  <a:cubicBezTo>
                    <a:pt x="0" y="9"/>
                    <a:pt x="0" y="13"/>
                    <a:pt x="0" y="18"/>
                  </a:cubicBezTo>
                  <a:cubicBezTo>
                    <a:pt x="0" y="20"/>
                    <a:pt x="1" y="21"/>
                    <a:pt x="4" y="21"/>
                  </a:cubicBezTo>
                  <a:cubicBezTo>
                    <a:pt x="5" y="21"/>
                    <a:pt x="6" y="21"/>
                    <a:pt x="7" y="21"/>
                  </a:cubicBezTo>
                  <a:cubicBezTo>
                    <a:pt x="10" y="21"/>
                    <a:pt x="11" y="20"/>
                    <a:pt x="1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74" name="Freeform 118"/>
            <p:cNvSpPr/>
            <p:nvPr/>
          </p:nvSpPr>
          <p:spPr bwMode="auto">
            <a:xfrm>
              <a:off x="8083101" y="3383041"/>
              <a:ext cx="133350" cy="133350"/>
            </a:xfrm>
            <a:custGeom>
              <a:avLst/>
              <a:gdLst>
                <a:gd name="T0" fmla="*/ 18 w 21"/>
                <a:gd name="T1" fmla="*/ 11 h 21"/>
                <a:gd name="T2" fmla="*/ 11 w 21"/>
                <a:gd name="T3" fmla="*/ 11 h 21"/>
                <a:gd name="T4" fmla="*/ 11 w 21"/>
                <a:gd name="T5" fmla="*/ 11 h 21"/>
                <a:gd name="T6" fmla="*/ 11 w 21"/>
                <a:gd name="T7" fmla="*/ 4 h 21"/>
                <a:gd name="T8" fmla="*/ 7 w 21"/>
                <a:gd name="T9" fmla="*/ 0 h 21"/>
                <a:gd name="T10" fmla="*/ 4 w 21"/>
                <a:gd name="T11" fmla="*/ 0 h 21"/>
                <a:gd name="T12" fmla="*/ 0 w 21"/>
                <a:gd name="T13" fmla="*/ 4 h 21"/>
                <a:gd name="T14" fmla="*/ 0 w 21"/>
                <a:gd name="T15" fmla="*/ 18 h 21"/>
                <a:gd name="T16" fmla="*/ 4 w 21"/>
                <a:gd name="T17" fmla="*/ 21 h 21"/>
                <a:gd name="T18" fmla="*/ 18 w 21"/>
                <a:gd name="T19" fmla="*/ 21 h 21"/>
                <a:gd name="T20" fmla="*/ 21 w 21"/>
                <a:gd name="T21" fmla="*/ 18 h 21"/>
                <a:gd name="T22" fmla="*/ 21 w 21"/>
                <a:gd name="T23" fmla="*/ 14 h 21"/>
                <a:gd name="T24" fmla="*/ 18 w 21"/>
                <a:gd name="T25"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1">
                  <a:moveTo>
                    <a:pt x="18" y="11"/>
                  </a:moveTo>
                  <a:cubicBezTo>
                    <a:pt x="15" y="11"/>
                    <a:pt x="13" y="11"/>
                    <a:pt x="11" y="11"/>
                  </a:cubicBezTo>
                  <a:cubicBezTo>
                    <a:pt x="11" y="11"/>
                    <a:pt x="11" y="11"/>
                    <a:pt x="11" y="11"/>
                  </a:cubicBezTo>
                  <a:cubicBezTo>
                    <a:pt x="11" y="8"/>
                    <a:pt x="11" y="6"/>
                    <a:pt x="11" y="4"/>
                  </a:cubicBezTo>
                  <a:cubicBezTo>
                    <a:pt x="11" y="1"/>
                    <a:pt x="10" y="0"/>
                    <a:pt x="7" y="0"/>
                  </a:cubicBezTo>
                  <a:cubicBezTo>
                    <a:pt x="6" y="0"/>
                    <a:pt x="5" y="0"/>
                    <a:pt x="4" y="0"/>
                  </a:cubicBezTo>
                  <a:cubicBezTo>
                    <a:pt x="1" y="0"/>
                    <a:pt x="0" y="1"/>
                    <a:pt x="0" y="4"/>
                  </a:cubicBezTo>
                  <a:cubicBezTo>
                    <a:pt x="0" y="8"/>
                    <a:pt x="0" y="13"/>
                    <a:pt x="0" y="18"/>
                  </a:cubicBezTo>
                  <a:cubicBezTo>
                    <a:pt x="0" y="20"/>
                    <a:pt x="1" y="21"/>
                    <a:pt x="4" y="21"/>
                  </a:cubicBezTo>
                  <a:cubicBezTo>
                    <a:pt x="8" y="21"/>
                    <a:pt x="13" y="21"/>
                    <a:pt x="18" y="21"/>
                  </a:cubicBezTo>
                  <a:cubicBezTo>
                    <a:pt x="20" y="21"/>
                    <a:pt x="21" y="20"/>
                    <a:pt x="21" y="18"/>
                  </a:cubicBezTo>
                  <a:cubicBezTo>
                    <a:pt x="21" y="17"/>
                    <a:pt x="21" y="15"/>
                    <a:pt x="21" y="14"/>
                  </a:cubicBezTo>
                  <a:cubicBezTo>
                    <a:pt x="21" y="12"/>
                    <a:pt x="20" y="11"/>
                    <a:pt x="1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75" name="Freeform 119"/>
            <p:cNvSpPr/>
            <p:nvPr/>
          </p:nvSpPr>
          <p:spPr bwMode="auto">
            <a:xfrm>
              <a:off x="6727376" y="3389391"/>
              <a:ext cx="65088" cy="63500"/>
            </a:xfrm>
            <a:custGeom>
              <a:avLst/>
              <a:gdLst>
                <a:gd name="T0" fmla="*/ 6 w 10"/>
                <a:gd name="T1" fmla="*/ 0 h 10"/>
                <a:gd name="T2" fmla="*/ 10 w 10"/>
                <a:gd name="T3" fmla="*/ 3 h 10"/>
                <a:gd name="T4" fmla="*/ 10 w 10"/>
                <a:gd name="T5" fmla="*/ 10 h 10"/>
                <a:gd name="T6" fmla="*/ 3 w 10"/>
                <a:gd name="T7" fmla="*/ 10 h 10"/>
                <a:gd name="T8" fmla="*/ 0 w 10"/>
                <a:gd name="T9" fmla="*/ 7 h 10"/>
                <a:gd name="T10" fmla="*/ 0 w 10"/>
                <a:gd name="T11" fmla="*/ 0 h 10"/>
                <a:gd name="T12" fmla="*/ 6 w 1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6" y="0"/>
                  </a:moveTo>
                  <a:cubicBezTo>
                    <a:pt x="9" y="0"/>
                    <a:pt x="10" y="1"/>
                    <a:pt x="10" y="3"/>
                  </a:cubicBezTo>
                  <a:cubicBezTo>
                    <a:pt x="10" y="5"/>
                    <a:pt x="10" y="8"/>
                    <a:pt x="10" y="10"/>
                  </a:cubicBezTo>
                  <a:cubicBezTo>
                    <a:pt x="8" y="10"/>
                    <a:pt x="5" y="10"/>
                    <a:pt x="3" y="10"/>
                  </a:cubicBezTo>
                  <a:cubicBezTo>
                    <a:pt x="1" y="10"/>
                    <a:pt x="0" y="9"/>
                    <a:pt x="0" y="7"/>
                  </a:cubicBezTo>
                  <a:cubicBezTo>
                    <a:pt x="0" y="4"/>
                    <a:pt x="0" y="2"/>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76" name="Freeform 120"/>
            <p:cNvSpPr/>
            <p:nvPr/>
          </p:nvSpPr>
          <p:spPr bwMode="auto">
            <a:xfrm>
              <a:off x="6982964" y="3389391"/>
              <a:ext cx="65088" cy="63500"/>
            </a:xfrm>
            <a:custGeom>
              <a:avLst/>
              <a:gdLst>
                <a:gd name="T0" fmla="*/ 4 w 10"/>
                <a:gd name="T1" fmla="*/ 0 h 10"/>
                <a:gd name="T2" fmla="*/ 0 w 10"/>
                <a:gd name="T3" fmla="*/ 3 h 10"/>
                <a:gd name="T4" fmla="*/ 0 w 10"/>
                <a:gd name="T5" fmla="*/ 10 h 10"/>
                <a:gd name="T6" fmla="*/ 7 w 10"/>
                <a:gd name="T7" fmla="*/ 10 h 10"/>
                <a:gd name="T8" fmla="*/ 10 w 10"/>
                <a:gd name="T9" fmla="*/ 7 h 10"/>
                <a:gd name="T10" fmla="*/ 10 w 10"/>
                <a:gd name="T11" fmla="*/ 0 h 10"/>
                <a:gd name="T12" fmla="*/ 4 w 1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4" y="0"/>
                  </a:moveTo>
                  <a:cubicBezTo>
                    <a:pt x="1" y="0"/>
                    <a:pt x="0" y="1"/>
                    <a:pt x="0" y="3"/>
                  </a:cubicBezTo>
                  <a:cubicBezTo>
                    <a:pt x="0" y="5"/>
                    <a:pt x="0" y="8"/>
                    <a:pt x="0" y="10"/>
                  </a:cubicBezTo>
                  <a:cubicBezTo>
                    <a:pt x="3" y="10"/>
                    <a:pt x="5" y="10"/>
                    <a:pt x="7" y="10"/>
                  </a:cubicBezTo>
                  <a:cubicBezTo>
                    <a:pt x="9" y="10"/>
                    <a:pt x="10" y="9"/>
                    <a:pt x="10" y="7"/>
                  </a:cubicBezTo>
                  <a:cubicBezTo>
                    <a:pt x="10" y="4"/>
                    <a:pt x="10" y="2"/>
                    <a:pt x="10" y="0"/>
                  </a:cubicBezTo>
                  <a:cubicBezTo>
                    <a:pt x="8" y="0"/>
                    <a:pt x="6"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77" name="Freeform 121"/>
            <p:cNvSpPr/>
            <p:nvPr/>
          </p:nvSpPr>
          <p:spPr bwMode="auto">
            <a:xfrm>
              <a:off x="6792464" y="3063953"/>
              <a:ext cx="190500" cy="63500"/>
            </a:xfrm>
            <a:custGeom>
              <a:avLst/>
              <a:gdLst>
                <a:gd name="T0" fmla="*/ 27 w 30"/>
                <a:gd name="T1" fmla="*/ 0 h 10"/>
                <a:gd name="T2" fmla="*/ 30 w 30"/>
                <a:gd name="T3" fmla="*/ 3 h 10"/>
                <a:gd name="T4" fmla="*/ 30 w 30"/>
                <a:gd name="T5" fmla="*/ 10 h 10"/>
                <a:gd name="T6" fmla="*/ 0 w 30"/>
                <a:gd name="T7" fmla="*/ 10 h 10"/>
                <a:gd name="T8" fmla="*/ 0 w 30"/>
                <a:gd name="T9" fmla="*/ 3 h 10"/>
                <a:gd name="T10" fmla="*/ 3 w 30"/>
                <a:gd name="T11" fmla="*/ 0 h 10"/>
                <a:gd name="T12" fmla="*/ 27 w 3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7" y="0"/>
                  </a:moveTo>
                  <a:cubicBezTo>
                    <a:pt x="29" y="0"/>
                    <a:pt x="30" y="1"/>
                    <a:pt x="30" y="3"/>
                  </a:cubicBezTo>
                  <a:cubicBezTo>
                    <a:pt x="30" y="6"/>
                    <a:pt x="30" y="8"/>
                    <a:pt x="30" y="10"/>
                  </a:cubicBezTo>
                  <a:cubicBezTo>
                    <a:pt x="20" y="10"/>
                    <a:pt x="10" y="10"/>
                    <a:pt x="0" y="10"/>
                  </a:cubicBezTo>
                  <a:cubicBezTo>
                    <a:pt x="0" y="8"/>
                    <a:pt x="0" y="6"/>
                    <a:pt x="0" y="3"/>
                  </a:cubicBezTo>
                  <a:cubicBezTo>
                    <a:pt x="0" y="1"/>
                    <a:pt x="1" y="0"/>
                    <a:pt x="3" y="0"/>
                  </a:cubicBezTo>
                  <a:cubicBezTo>
                    <a:pt x="11" y="0"/>
                    <a:pt x="19" y="0"/>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78" name="Freeform 122"/>
            <p:cNvSpPr/>
            <p:nvPr/>
          </p:nvSpPr>
          <p:spPr bwMode="auto">
            <a:xfrm>
              <a:off x="6727376" y="3127453"/>
              <a:ext cx="65088" cy="63500"/>
            </a:xfrm>
            <a:custGeom>
              <a:avLst/>
              <a:gdLst>
                <a:gd name="T0" fmla="*/ 10 w 10"/>
                <a:gd name="T1" fmla="*/ 7 h 10"/>
                <a:gd name="T2" fmla="*/ 6 w 10"/>
                <a:gd name="T3" fmla="*/ 10 h 10"/>
                <a:gd name="T4" fmla="*/ 0 w 10"/>
                <a:gd name="T5" fmla="*/ 10 h 10"/>
                <a:gd name="T6" fmla="*/ 0 w 10"/>
                <a:gd name="T7" fmla="*/ 4 h 10"/>
                <a:gd name="T8" fmla="*/ 3 w 10"/>
                <a:gd name="T9" fmla="*/ 0 h 10"/>
                <a:gd name="T10" fmla="*/ 10 w 10"/>
                <a:gd name="T11" fmla="*/ 0 h 10"/>
                <a:gd name="T12" fmla="*/ 10 w 10"/>
                <a:gd name="T13" fmla="*/ 7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10" y="7"/>
                  </a:moveTo>
                  <a:cubicBezTo>
                    <a:pt x="10" y="9"/>
                    <a:pt x="9" y="10"/>
                    <a:pt x="6" y="10"/>
                  </a:cubicBezTo>
                  <a:cubicBezTo>
                    <a:pt x="4" y="10"/>
                    <a:pt x="2" y="10"/>
                    <a:pt x="0" y="10"/>
                  </a:cubicBezTo>
                  <a:cubicBezTo>
                    <a:pt x="0" y="8"/>
                    <a:pt x="0" y="6"/>
                    <a:pt x="0" y="4"/>
                  </a:cubicBezTo>
                  <a:cubicBezTo>
                    <a:pt x="0" y="1"/>
                    <a:pt x="1" y="0"/>
                    <a:pt x="3" y="0"/>
                  </a:cubicBezTo>
                  <a:cubicBezTo>
                    <a:pt x="5" y="0"/>
                    <a:pt x="8" y="0"/>
                    <a:pt x="10" y="0"/>
                  </a:cubicBezTo>
                  <a:cubicBezTo>
                    <a:pt x="10" y="2"/>
                    <a:pt x="10" y="5"/>
                    <a:pt x="1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79" name="Freeform 123"/>
            <p:cNvSpPr/>
            <p:nvPr/>
          </p:nvSpPr>
          <p:spPr bwMode="auto">
            <a:xfrm>
              <a:off x="6982964" y="3127453"/>
              <a:ext cx="65088" cy="63500"/>
            </a:xfrm>
            <a:custGeom>
              <a:avLst/>
              <a:gdLst>
                <a:gd name="T0" fmla="*/ 4 w 10"/>
                <a:gd name="T1" fmla="*/ 10 h 10"/>
                <a:gd name="T2" fmla="*/ 0 w 10"/>
                <a:gd name="T3" fmla="*/ 7 h 10"/>
                <a:gd name="T4" fmla="*/ 0 w 10"/>
                <a:gd name="T5" fmla="*/ 0 h 10"/>
                <a:gd name="T6" fmla="*/ 7 w 10"/>
                <a:gd name="T7" fmla="*/ 0 h 10"/>
                <a:gd name="T8" fmla="*/ 10 w 10"/>
                <a:gd name="T9" fmla="*/ 4 h 10"/>
                <a:gd name="T10" fmla="*/ 10 w 10"/>
                <a:gd name="T11" fmla="*/ 10 h 10"/>
                <a:gd name="T12" fmla="*/ 4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4" y="10"/>
                  </a:moveTo>
                  <a:cubicBezTo>
                    <a:pt x="1" y="10"/>
                    <a:pt x="0" y="9"/>
                    <a:pt x="0" y="7"/>
                  </a:cubicBezTo>
                  <a:cubicBezTo>
                    <a:pt x="0" y="5"/>
                    <a:pt x="0" y="2"/>
                    <a:pt x="0" y="0"/>
                  </a:cubicBezTo>
                  <a:cubicBezTo>
                    <a:pt x="3" y="0"/>
                    <a:pt x="5" y="0"/>
                    <a:pt x="7" y="0"/>
                  </a:cubicBezTo>
                  <a:cubicBezTo>
                    <a:pt x="9" y="0"/>
                    <a:pt x="10" y="1"/>
                    <a:pt x="10" y="4"/>
                  </a:cubicBezTo>
                  <a:cubicBezTo>
                    <a:pt x="10" y="6"/>
                    <a:pt x="10" y="8"/>
                    <a:pt x="10" y="10"/>
                  </a:cubicBezTo>
                  <a:cubicBezTo>
                    <a:pt x="8" y="10"/>
                    <a:pt x="6" y="10"/>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80" name="Freeform 124"/>
            <p:cNvSpPr/>
            <p:nvPr/>
          </p:nvSpPr>
          <p:spPr bwMode="auto">
            <a:xfrm>
              <a:off x="6792464" y="3256041"/>
              <a:ext cx="63500" cy="69850"/>
            </a:xfrm>
            <a:custGeom>
              <a:avLst/>
              <a:gdLst>
                <a:gd name="T0" fmla="*/ 0 w 10"/>
                <a:gd name="T1" fmla="*/ 4 h 11"/>
                <a:gd name="T2" fmla="*/ 3 w 10"/>
                <a:gd name="T3" fmla="*/ 0 h 11"/>
                <a:gd name="T4" fmla="*/ 10 w 10"/>
                <a:gd name="T5" fmla="*/ 0 h 11"/>
                <a:gd name="T6" fmla="*/ 10 w 10"/>
                <a:gd name="T7" fmla="*/ 11 h 11"/>
                <a:gd name="T8" fmla="*/ 3 w 10"/>
                <a:gd name="T9" fmla="*/ 11 h 11"/>
                <a:gd name="T10" fmla="*/ 0 w 10"/>
                <a:gd name="T11" fmla="*/ 7 h 11"/>
                <a:gd name="T12" fmla="*/ 0 w 1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0" y="4"/>
                  </a:moveTo>
                  <a:cubicBezTo>
                    <a:pt x="0" y="1"/>
                    <a:pt x="1" y="0"/>
                    <a:pt x="3" y="0"/>
                  </a:cubicBezTo>
                  <a:cubicBezTo>
                    <a:pt x="5" y="0"/>
                    <a:pt x="8" y="0"/>
                    <a:pt x="10" y="0"/>
                  </a:cubicBezTo>
                  <a:cubicBezTo>
                    <a:pt x="10" y="4"/>
                    <a:pt x="10" y="7"/>
                    <a:pt x="10" y="11"/>
                  </a:cubicBezTo>
                  <a:cubicBezTo>
                    <a:pt x="8" y="11"/>
                    <a:pt x="5" y="11"/>
                    <a:pt x="3" y="11"/>
                  </a:cubicBezTo>
                  <a:cubicBezTo>
                    <a:pt x="1" y="11"/>
                    <a:pt x="0" y="10"/>
                    <a:pt x="0" y="7"/>
                  </a:cubicBezTo>
                  <a:cubicBezTo>
                    <a:pt x="0" y="6"/>
                    <a:pt x="0" y="5"/>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81" name="Freeform 125"/>
            <p:cNvSpPr/>
            <p:nvPr/>
          </p:nvSpPr>
          <p:spPr bwMode="auto">
            <a:xfrm>
              <a:off x="6855964" y="3325891"/>
              <a:ext cx="63500" cy="63500"/>
            </a:xfrm>
            <a:custGeom>
              <a:avLst/>
              <a:gdLst>
                <a:gd name="T0" fmla="*/ 0 w 10"/>
                <a:gd name="T1" fmla="*/ 6 h 10"/>
                <a:gd name="T2" fmla="*/ 3 w 10"/>
                <a:gd name="T3" fmla="*/ 10 h 10"/>
                <a:gd name="T4" fmla="*/ 7 w 10"/>
                <a:gd name="T5" fmla="*/ 10 h 10"/>
                <a:gd name="T6" fmla="*/ 10 w 10"/>
                <a:gd name="T7" fmla="*/ 6 h 10"/>
                <a:gd name="T8" fmla="*/ 10 w 10"/>
                <a:gd name="T9" fmla="*/ 0 h 10"/>
                <a:gd name="T10" fmla="*/ 0 w 10"/>
                <a:gd name="T11" fmla="*/ 0 h 10"/>
                <a:gd name="T12" fmla="*/ 0 w 10"/>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0" y="6"/>
                  </a:moveTo>
                  <a:cubicBezTo>
                    <a:pt x="0" y="9"/>
                    <a:pt x="1" y="10"/>
                    <a:pt x="3" y="10"/>
                  </a:cubicBezTo>
                  <a:cubicBezTo>
                    <a:pt x="5" y="10"/>
                    <a:pt x="6" y="10"/>
                    <a:pt x="7" y="10"/>
                  </a:cubicBezTo>
                  <a:cubicBezTo>
                    <a:pt x="9" y="10"/>
                    <a:pt x="10" y="9"/>
                    <a:pt x="10" y="6"/>
                  </a:cubicBezTo>
                  <a:cubicBezTo>
                    <a:pt x="10" y="4"/>
                    <a:pt x="10" y="2"/>
                    <a:pt x="10" y="0"/>
                  </a:cubicBezTo>
                  <a:cubicBezTo>
                    <a:pt x="7" y="0"/>
                    <a:pt x="3" y="0"/>
                    <a:pt x="0" y="0"/>
                  </a:cubicBezTo>
                  <a:cubicBezTo>
                    <a:pt x="0" y="2"/>
                    <a:pt x="0"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82" name="Freeform 126"/>
            <p:cNvSpPr/>
            <p:nvPr/>
          </p:nvSpPr>
          <p:spPr bwMode="auto">
            <a:xfrm>
              <a:off x="6919464" y="3256041"/>
              <a:ext cx="63500" cy="69850"/>
            </a:xfrm>
            <a:custGeom>
              <a:avLst/>
              <a:gdLst>
                <a:gd name="T0" fmla="*/ 10 w 10"/>
                <a:gd name="T1" fmla="*/ 7 h 11"/>
                <a:gd name="T2" fmla="*/ 7 w 10"/>
                <a:gd name="T3" fmla="*/ 11 h 11"/>
                <a:gd name="T4" fmla="*/ 0 w 10"/>
                <a:gd name="T5" fmla="*/ 11 h 11"/>
                <a:gd name="T6" fmla="*/ 0 w 10"/>
                <a:gd name="T7" fmla="*/ 0 h 11"/>
                <a:gd name="T8" fmla="*/ 7 w 10"/>
                <a:gd name="T9" fmla="*/ 0 h 11"/>
                <a:gd name="T10" fmla="*/ 10 w 10"/>
                <a:gd name="T11" fmla="*/ 4 h 11"/>
                <a:gd name="T12" fmla="*/ 10 w 10"/>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10" y="7"/>
                  </a:moveTo>
                  <a:cubicBezTo>
                    <a:pt x="10" y="10"/>
                    <a:pt x="9" y="11"/>
                    <a:pt x="7" y="11"/>
                  </a:cubicBezTo>
                  <a:cubicBezTo>
                    <a:pt x="5" y="11"/>
                    <a:pt x="2" y="11"/>
                    <a:pt x="0" y="11"/>
                  </a:cubicBezTo>
                  <a:cubicBezTo>
                    <a:pt x="0" y="7"/>
                    <a:pt x="0" y="4"/>
                    <a:pt x="0" y="0"/>
                  </a:cubicBezTo>
                  <a:cubicBezTo>
                    <a:pt x="2" y="0"/>
                    <a:pt x="5" y="0"/>
                    <a:pt x="7" y="0"/>
                  </a:cubicBezTo>
                  <a:cubicBezTo>
                    <a:pt x="9" y="0"/>
                    <a:pt x="10" y="1"/>
                    <a:pt x="10" y="4"/>
                  </a:cubicBezTo>
                  <a:cubicBezTo>
                    <a:pt x="10" y="5"/>
                    <a:pt x="10" y="6"/>
                    <a:pt x="1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83" name="Freeform 127"/>
            <p:cNvSpPr/>
            <p:nvPr/>
          </p:nvSpPr>
          <p:spPr bwMode="auto">
            <a:xfrm>
              <a:off x="6855964" y="3190953"/>
              <a:ext cx="63500" cy="65088"/>
            </a:xfrm>
            <a:custGeom>
              <a:avLst/>
              <a:gdLst>
                <a:gd name="T0" fmla="*/ 7 w 10"/>
                <a:gd name="T1" fmla="*/ 0 h 10"/>
                <a:gd name="T2" fmla="*/ 10 w 10"/>
                <a:gd name="T3" fmla="*/ 4 h 10"/>
                <a:gd name="T4" fmla="*/ 10 w 10"/>
                <a:gd name="T5" fmla="*/ 10 h 10"/>
                <a:gd name="T6" fmla="*/ 0 w 10"/>
                <a:gd name="T7" fmla="*/ 10 h 10"/>
                <a:gd name="T8" fmla="*/ 0 w 10"/>
                <a:gd name="T9" fmla="*/ 4 h 10"/>
                <a:gd name="T10" fmla="*/ 3 w 10"/>
                <a:gd name="T11" fmla="*/ 0 h 10"/>
                <a:gd name="T12" fmla="*/ 7 w 1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7" y="0"/>
                  </a:moveTo>
                  <a:cubicBezTo>
                    <a:pt x="9" y="0"/>
                    <a:pt x="10" y="1"/>
                    <a:pt x="10" y="4"/>
                  </a:cubicBezTo>
                  <a:cubicBezTo>
                    <a:pt x="10" y="6"/>
                    <a:pt x="10" y="8"/>
                    <a:pt x="10" y="10"/>
                  </a:cubicBezTo>
                  <a:cubicBezTo>
                    <a:pt x="7" y="10"/>
                    <a:pt x="3" y="10"/>
                    <a:pt x="0" y="10"/>
                  </a:cubicBezTo>
                  <a:cubicBezTo>
                    <a:pt x="0" y="8"/>
                    <a:pt x="0" y="6"/>
                    <a:pt x="0" y="4"/>
                  </a:cubicBezTo>
                  <a:cubicBezTo>
                    <a:pt x="0" y="1"/>
                    <a:pt x="1" y="0"/>
                    <a:pt x="3" y="0"/>
                  </a:cubicBezTo>
                  <a:cubicBezTo>
                    <a:pt x="5" y="0"/>
                    <a:pt x="6"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84" name="Freeform 128"/>
            <p:cNvSpPr/>
            <p:nvPr/>
          </p:nvSpPr>
          <p:spPr bwMode="auto">
            <a:xfrm>
              <a:off x="6663876" y="3190953"/>
              <a:ext cx="63500" cy="198438"/>
            </a:xfrm>
            <a:custGeom>
              <a:avLst/>
              <a:gdLst>
                <a:gd name="T0" fmla="*/ 0 w 10"/>
                <a:gd name="T1" fmla="*/ 4 h 31"/>
                <a:gd name="T2" fmla="*/ 3 w 10"/>
                <a:gd name="T3" fmla="*/ 0 h 31"/>
                <a:gd name="T4" fmla="*/ 10 w 10"/>
                <a:gd name="T5" fmla="*/ 0 h 31"/>
                <a:gd name="T6" fmla="*/ 10 w 10"/>
                <a:gd name="T7" fmla="*/ 31 h 31"/>
                <a:gd name="T8" fmla="*/ 3 w 10"/>
                <a:gd name="T9" fmla="*/ 31 h 31"/>
                <a:gd name="T10" fmla="*/ 0 w 10"/>
                <a:gd name="T11" fmla="*/ 27 h 31"/>
                <a:gd name="T12" fmla="*/ 0 w 10"/>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10" h="31">
                  <a:moveTo>
                    <a:pt x="0" y="4"/>
                  </a:moveTo>
                  <a:cubicBezTo>
                    <a:pt x="0" y="1"/>
                    <a:pt x="1" y="0"/>
                    <a:pt x="3" y="0"/>
                  </a:cubicBezTo>
                  <a:cubicBezTo>
                    <a:pt x="5" y="0"/>
                    <a:pt x="7" y="0"/>
                    <a:pt x="10" y="0"/>
                  </a:cubicBezTo>
                  <a:cubicBezTo>
                    <a:pt x="10" y="10"/>
                    <a:pt x="10" y="21"/>
                    <a:pt x="10" y="31"/>
                  </a:cubicBezTo>
                  <a:cubicBezTo>
                    <a:pt x="7" y="31"/>
                    <a:pt x="5" y="31"/>
                    <a:pt x="3" y="31"/>
                  </a:cubicBezTo>
                  <a:cubicBezTo>
                    <a:pt x="1" y="31"/>
                    <a:pt x="0" y="30"/>
                    <a:pt x="0" y="27"/>
                  </a:cubicBezTo>
                  <a:cubicBezTo>
                    <a:pt x="0" y="19"/>
                    <a:pt x="0" y="1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85" name="Freeform 129"/>
            <p:cNvSpPr/>
            <p:nvPr/>
          </p:nvSpPr>
          <p:spPr bwMode="auto">
            <a:xfrm>
              <a:off x="6792464" y="3452891"/>
              <a:ext cx="190500" cy="63500"/>
            </a:xfrm>
            <a:custGeom>
              <a:avLst/>
              <a:gdLst>
                <a:gd name="T0" fmla="*/ 0 w 30"/>
                <a:gd name="T1" fmla="*/ 7 h 10"/>
                <a:gd name="T2" fmla="*/ 3 w 30"/>
                <a:gd name="T3" fmla="*/ 10 h 10"/>
                <a:gd name="T4" fmla="*/ 27 w 30"/>
                <a:gd name="T5" fmla="*/ 10 h 10"/>
                <a:gd name="T6" fmla="*/ 30 w 30"/>
                <a:gd name="T7" fmla="*/ 7 h 10"/>
                <a:gd name="T8" fmla="*/ 30 w 30"/>
                <a:gd name="T9" fmla="*/ 0 h 10"/>
                <a:gd name="T10" fmla="*/ 0 w 30"/>
                <a:gd name="T11" fmla="*/ 0 h 10"/>
                <a:gd name="T12" fmla="*/ 0 w 30"/>
                <a:gd name="T13" fmla="*/ 7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0" y="7"/>
                  </a:moveTo>
                  <a:cubicBezTo>
                    <a:pt x="0" y="9"/>
                    <a:pt x="1" y="10"/>
                    <a:pt x="3" y="10"/>
                  </a:cubicBezTo>
                  <a:cubicBezTo>
                    <a:pt x="11" y="10"/>
                    <a:pt x="19" y="10"/>
                    <a:pt x="27" y="10"/>
                  </a:cubicBezTo>
                  <a:cubicBezTo>
                    <a:pt x="29" y="10"/>
                    <a:pt x="30" y="9"/>
                    <a:pt x="30" y="7"/>
                  </a:cubicBezTo>
                  <a:cubicBezTo>
                    <a:pt x="30" y="4"/>
                    <a:pt x="30" y="2"/>
                    <a:pt x="30" y="0"/>
                  </a:cubicBezTo>
                  <a:cubicBezTo>
                    <a:pt x="20" y="0"/>
                    <a:pt x="10" y="0"/>
                    <a:pt x="0" y="0"/>
                  </a:cubicBezTo>
                  <a:cubicBezTo>
                    <a:pt x="0" y="2"/>
                    <a:pt x="0" y="4"/>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86" name="Freeform 130"/>
            <p:cNvSpPr/>
            <p:nvPr/>
          </p:nvSpPr>
          <p:spPr bwMode="auto">
            <a:xfrm>
              <a:off x="7048051" y="3190953"/>
              <a:ext cx="69850" cy="198438"/>
            </a:xfrm>
            <a:custGeom>
              <a:avLst/>
              <a:gdLst>
                <a:gd name="T0" fmla="*/ 11 w 11"/>
                <a:gd name="T1" fmla="*/ 27 h 31"/>
                <a:gd name="T2" fmla="*/ 7 w 11"/>
                <a:gd name="T3" fmla="*/ 31 h 31"/>
                <a:gd name="T4" fmla="*/ 0 w 11"/>
                <a:gd name="T5" fmla="*/ 31 h 31"/>
                <a:gd name="T6" fmla="*/ 0 w 11"/>
                <a:gd name="T7" fmla="*/ 0 h 31"/>
                <a:gd name="T8" fmla="*/ 7 w 11"/>
                <a:gd name="T9" fmla="*/ 0 h 31"/>
                <a:gd name="T10" fmla="*/ 11 w 11"/>
                <a:gd name="T11" fmla="*/ 4 h 31"/>
                <a:gd name="T12" fmla="*/ 11 w 11"/>
                <a:gd name="T13" fmla="*/ 27 h 31"/>
              </a:gdLst>
              <a:ahLst/>
              <a:cxnLst>
                <a:cxn ang="0">
                  <a:pos x="T0" y="T1"/>
                </a:cxn>
                <a:cxn ang="0">
                  <a:pos x="T2" y="T3"/>
                </a:cxn>
                <a:cxn ang="0">
                  <a:pos x="T4" y="T5"/>
                </a:cxn>
                <a:cxn ang="0">
                  <a:pos x="T6" y="T7"/>
                </a:cxn>
                <a:cxn ang="0">
                  <a:pos x="T8" y="T9"/>
                </a:cxn>
                <a:cxn ang="0">
                  <a:pos x="T10" y="T11"/>
                </a:cxn>
                <a:cxn ang="0">
                  <a:pos x="T12" y="T13"/>
                </a:cxn>
              </a:cxnLst>
              <a:rect l="0" t="0" r="r" b="b"/>
              <a:pathLst>
                <a:path w="11" h="31">
                  <a:moveTo>
                    <a:pt x="11" y="27"/>
                  </a:moveTo>
                  <a:cubicBezTo>
                    <a:pt x="11" y="30"/>
                    <a:pt x="10" y="31"/>
                    <a:pt x="7" y="31"/>
                  </a:cubicBezTo>
                  <a:cubicBezTo>
                    <a:pt x="5" y="31"/>
                    <a:pt x="3" y="31"/>
                    <a:pt x="0" y="31"/>
                  </a:cubicBezTo>
                  <a:cubicBezTo>
                    <a:pt x="0" y="21"/>
                    <a:pt x="0" y="10"/>
                    <a:pt x="0" y="0"/>
                  </a:cubicBezTo>
                  <a:cubicBezTo>
                    <a:pt x="3" y="0"/>
                    <a:pt x="5" y="0"/>
                    <a:pt x="7" y="0"/>
                  </a:cubicBezTo>
                  <a:cubicBezTo>
                    <a:pt x="10" y="0"/>
                    <a:pt x="11" y="1"/>
                    <a:pt x="11" y="4"/>
                  </a:cubicBezTo>
                  <a:cubicBezTo>
                    <a:pt x="11" y="12"/>
                    <a:pt x="11" y="19"/>
                    <a:pt x="1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87" name="Freeform 142"/>
            <p:cNvSpPr>
              <a:spLocks noEditPoints="1"/>
            </p:cNvSpPr>
            <p:nvPr/>
          </p:nvSpPr>
          <p:spPr bwMode="auto">
            <a:xfrm>
              <a:off x="11129514" y="3032203"/>
              <a:ext cx="312738" cy="439738"/>
            </a:xfrm>
            <a:custGeom>
              <a:avLst/>
              <a:gdLst>
                <a:gd name="T0" fmla="*/ 29 w 49"/>
                <a:gd name="T1" fmla="*/ 10 h 69"/>
                <a:gd name="T2" fmla="*/ 29 w 49"/>
                <a:gd name="T3" fmla="*/ 3 h 69"/>
                <a:gd name="T4" fmla="*/ 28 w 49"/>
                <a:gd name="T5" fmla="*/ 1 h 69"/>
                <a:gd name="T6" fmla="*/ 26 w 49"/>
                <a:gd name="T7" fmla="*/ 0 h 69"/>
                <a:gd name="T8" fmla="*/ 22 w 49"/>
                <a:gd name="T9" fmla="*/ 0 h 69"/>
                <a:gd name="T10" fmla="*/ 20 w 49"/>
                <a:gd name="T11" fmla="*/ 1 h 69"/>
                <a:gd name="T12" fmla="*/ 19 w 49"/>
                <a:gd name="T13" fmla="*/ 3 h 69"/>
                <a:gd name="T14" fmla="*/ 19 w 49"/>
                <a:gd name="T15" fmla="*/ 10 h 69"/>
                <a:gd name="T16" fmla="*/ 3 w 49"/>
                <a:gd name="T17" fmla="*/ 10 h 69"/>
                <a:gd name="T18" fmla="*/ 0 w 49"/>
                <a:gd name="T19" fmla="*/ 11 h 69"/>
                <a:gd name="T20" fmla="*/ 0 w 49"/>
                <a:gd name="T21" fmla="*/ 13 h 69"/>
                <a:gd name="T22" fmla="*/ 0 w 49"/>
                <a:gd name="T23" fmla="*/ 17 h 69"/>
                <a:gd name="T24" fmla="*/ 0 w 49"/>
                <a:gd name="T25" fmla="*/ 19 h 69"/>
                <a:gd name="T26" fmla="*/ 3 w 49"/>
                <a:gd name="T27" fmla="*/ 20 h 69"/>
                <a:gd name="T28" fmla="*/ 9 w 49"/>
                <a:gd name="T29" fmla="*/ 20 h 69"/>
                <a:gd name="T30" fmla="*/ 9 w 49"/>
                <a:gd name="T31" fmla="*/ 56 h 69"/>
                <a:gd name="T32" fmla="*/ 10 w 49"/>
                <a:gd name="T33" fmla="*/ 59 h 69"/>
                <a:gd name="T34" fmla="*/ 12 w 49"/>
                <a:gd name="T35" fmla="*/ 59 h 69"/>
                <a:gd name="T36" fmla="*/ 19 w 49"/>
                <a:gd name="T37" fmla="*/ 59 h 69"/>
                <a:gd name="T38" fmla="*/ 19 w 49"/>
                <a:gd name="T39" fmla="*/ 66 h 69"/>
                <a:gd name="T40" fmla="*/ 20 w 49"/>
                <a:gd name="T41" fmla="*/ 68 h 69"/>
                <a:gd name="T42" fmla="*/ 22 w 49"/>
                <a:gd name="T43" fmla="*/ 69 h 69"/>
                <a:gd name="T44" fmla="*/ 26 w 49"/>
                <a:gd name="T45" fmla="*/ 69 h 69"/>
                <a:gd name="T46" fmla="*/ 28 w 49"/>
                <a:gd name="T47" fmla="*/ 68 h 69"/>
                <a:gd name="T48" fmla="*/ 29 w 49"/>
                <a:gd name="T49" fmla="*/ 66 h 69"/>
                <a:gd name="T50" fmla="*/ 29 w 49"/>
                <a:gd name="T51" fmla="*/ 59 h 69"/>
                <a:gd name="T52" fmla="*/ 36 w 49"/>
                <a:gd name="T53" fmla="*/ 59 h 69"/>
                <a:gd name="T54" fmla="*/ 38 w 49"/>
                <a:gd name="T55" fmla="*/ 59 h 69"/>
                <a:gd name="T56" fmla="*/ 39 w 49"/>
                <a:gd name="T57" fmla="*/ 56 h 69"/>
                <a:gd name="T58" fmla="*/ 39 w 49"/>
                <a:gd name="T59" fmla="*/ 20 h 69"/>
                <a:gd name="T60" fmla="*/ 46 w 49"/>
                <a:gd name="T61" fmla="*/ 20 h 69"/>
                <a:gd name="T62" fmla="*/ 48 w 49"/>
                <a:gd name="T63" fmla="*/ 19 h 69"/>
                <a:gd name="T64" fmla="*/ 49 w 49"/>
                <a:gd name="T65" fmla="*/ 17 h 69"/>
                <a:gd name="T66" fmla="*/ 49 w 49"/>
                <a:gd name="T67" fmla="*/ 13 h 69"/>
                <a:gd name="T68" fmla="*/ 48 w 49"/>
                <a:gd name="T69" fmla="*/ 11 h 69"/>
                <a:gd name="T70" fmla="*/ 46 w 49"/>
                <a:gd name="T71" fmla="*/ 10 h 69"/>
                <a:gd name="T72" fmla="*/ 29 w 49"/>
                <a:gd name="T73" fmla="*/ 10 h 69"/>
                <a:gd name="T74" fmla="*/ 29 w 49"/>
                <a:gd name="T75" fmla="*/ 40 h 69"/>
                <a:gd name="T76" fmla="*/ 19 w 49"/>
                <a:gd name="T77" fmla="*/ 40 h 69"/>
                <a:gd name="T78" fmla="*/ 19 w 49"/>
                <a:gd name="T79" fmla="*/ 20 h 69"/>
                <a:gd name="T80" fmla="*/ 29 w 49"/>
                <a:gd name="T81" fmla="*/ 20 h 69"/>
                <a:gd name="T82" fmla="*/ 29 w 49"/>
                <a:gd name="T83" fmla="*/ 4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69">
                  <a:moveTo>
                    <a:pt x="29" y="10"/>
                  </a:moveTo>
                  <a:cubicBezTo>
                    <a:pt x="29" y="3"/>
                    <a:pt x="29" y="3"/>
                    <a:pt x="29" y="3"/>
                  </a:cubicBezTo>
                  <a:cubicBezTo>
                    <a:pt x="29" y="2"/>
                    <a:pt x="29" y="2"/>
                    <a:pt x="28" y="1"/>
                  </a:cubicBezTo>
                  <a:cubicBezTo>
                    <a:pt x="28" y="0"/>
                    <a:pt x="27" y="0"/>
                    <a:pt x="26" y="0"/>
                  </a:cubicBezTo>
                  <a:cubicBezTo>
                    <a:pt x="22" y="0"/>
                    <a:pt x="22" y="0"/>
                    <a:pt x="22" y="0"/>
                  </a:cubicBezTo>
                  <a:cubicBezTo>
                    <a:pt x="22" y="0"/>
                    <a:pt x="21" y="0"/>
                    <a:pt x="20" y="1"/>
                  </a:cubicBezTo>
                  <a:cubicBezTo>
                    <a:pt x="20" y="2"/>
                    <a:pt x="19" y="2"/>
                    <a:pt x="19" y="3"/>
                  </a:cubicBezTo>
                  <a:cubicBezTo>
                    <a:pt x="19" y="10"/>
                    <a:pt x="19" y="10"/>
                    <a:pt x="19" y="10"/>
                  </a:cubicBezTo>
                  <a:cubicBezTo>
                    <a:pt x="3" y="10"/>
                    <a:pt x="3" y="10"/>
                    <a:pt x="3" y="10"/>
                  </a:cubicBezTo>
                  <a:cubicBezTo>
                    <a:pt x="2" y="10"/>
                    <a:pt x="1" y="10"/>
                    <a:pt x="0" y="11"/>
                  </a:cubicBezTo>
                  <a:cubicBezTo>
                    <a:pt x="0" y="11"/>
                    <a:pt x="0" y="12"/>
                    <a:pt x="0" y="13"/>
                  </a:cubicBezTo>
                  <a:cubicBezTo>
                    <a:pt x="0" y="17"/>
                    <a:pt x="0" y="17"/>
                    <a:pt x="0" y="17"/>
                  </a:cubicBezTo>
                  <a:cubicBezTo>
                    <a:pt x="0" y="18"/>
                    <a:pt x="0" y="19"/>
                    <a:pt x="0" y="19"/>
                  </a:cubicBezTo>
                  <a:cubicBezTo>
                    <a:pt x="1" y="20"/>
                    <a:pt x="2" y="20"/>
                    <a:pt x="3" y="20"/>
                  </a:cubicBezTo>
                  <a:cubicBezTo>
                    <a:pt x="9" y="20"/>
                    <a:pt x="9" y="20"/>
                    <a:pt x="9" y="20"/>
                  </a:cubicBezTo>
                  <a:cubicBezTo>
                    <a:pt x="9" y="56"/>
                    <a:pt x="9" y="56"/>
                    <a:pt x="9" y="56"/>
                  </a:cubicBezTo>
                  <a:cubicBezTo>
                    <a:pt x="9" y="57"/>
                    <a:pt x="10" y="58"/>
                    <a:pt x="10" y="59"/>
                  </a:cubicBezTo>
                  <a:cubicBezTo>
                    <a:pt x="11" y="59"/>
                    <a:pt x="12" y="59"/>
                    <a:pt x="12" y="59"/>
                  </a:cubicBezTo>
                  <a:cubicBezTo>
                    <a:pt x="19" y="59"/>
                    <a:pt x="19" y="59"/>
                    <a:pt x="19" y="59"/>
                  </a:cubicBezTo>
                  <a:cubicBezTo>
                    <a:pt x="19" y="66"/>
                    <a:pt x="19" y="66"/>
                    <a:pt x="19" y="66"/>
                  </a:cubicBezTo>
                  <a:cubicBezTo>
                    <a:pt x="19" y="67"/>
                    <a:pt x="20" y="68"/>
                    <a:pt x="20" y="68"/>
                  </a:cubicBezTo>
                  <a:cubicBezTo>
                    <a:pt x="21" y="69"/>
                    <a:pt x="22" y="69"/>
                    <a:pt x="22" y="69"/>
                  </a:cubicBezTo>
                  <a:cubicBezTo>
                    <a:pt x="26" y="69"/>
                    <a:pt x="26" y="69"/>
                    <a:pt x="26" y="69"/>
                  </a:cubicBezTo>
                  <a:cubicBezTo>
                    <a:pt x="27" y="69"/>
                    <a:pt x="28" y="69"/>
                    <a:pt x="28" y="68"/>
                  </a:cubicBezTo>
                  <a:cubicBezTo>
                    <a:pt x="29" y="68"/>
                    <a:pt x="29" y="67"/>
                    <a:pt x="29" y="66"/>
                  </a:cubicBezTo>
                  <a:cubicBezTo>
                    <a:pt x="29" y="59"/>
                    <a:pt x="29" y="59"/>
                    <a:pt x="29" y="59"/>
                  </a:cubicBezTo>
                  <a:cubicBezTo>
                    <a:pt x="36" y="59"/>
                    <a:pt x="36" y="59"/>
                    <a:pt x="36" y="59"/>
                  </a:cubicBezTo>
                  <a:cubicBezTo>
                    <a:pt x="37" y="59"/>
                    <a:pt x="38" y="59"/>
                    <a:pt x="38" y="59"/>
                  </a:cubicBezTo>
                  <a:cubicBezTo>
                    <a:pt x="39" y="58"/>
                    <a:pt x="39" y="57"/>
                    <a:pt x="39" y="56"/>
                  </a:cubicBezTo>
                  <a:cubicBezTo>
                    <a:pt x="39" y="20"/>
                    <a:pt x="39" y="20"/>
                    <a:pt x="39" y="20"/>
                  </a:cubicBezTo>
                  <a:cubicBezTo>
                    <a:pt x="46" y="20"/>
                    <a:pt x="46" y="20"/>
                    <a:pt x="46" y="20"/>
                  </a:cubicBezTo>
                  <a:cubicBezTo>
                    <a:pt x="47" y="20"/>
                    <a:pt x="48" y="20"/>
                    <a:pt x="48" y="19"/>
                  </a:cubicBezTo>
                  <a:cubicBezTo>
                    <a:pt x="49" y="19"/>
                    <a:pt x="49" y="18"/>
                    <a:pt x="49" y="17"/>
                  </a:cubicBezTo>
                  <a:cubicBezTo>
                    <a:pt x="49" y="13"/>
                    <a:pt x="49" y="13"/>
                    <a:pt x="49" y="13"/>
                  </a:cubicBezTo>
                  <a:cubicBezTo>
                    <a:pt x="49" y="12"/>
                    <a:pt x="49" y="11"/>
                    <a:pt x="48" y="11"/>
                  </a:cubicBezTo>
                  <a:cubicBezTo>
                    <a:pt x="48" y="10"/>
                    <a:pt x="47" y="10"/>
                    <a:pt x="46" y="10"/>
                  </a:cubicBezTo>
                  <a:lnTo>
                    <a:pt x="29" y="10"/>
                  </a:lnTo>
                  <a:close/>
                  <a:moveTo>
                    <a:pt x="29" y="40"/>
                  </a:moveTo>
                  <a:cubicBezTo>
                    <a:pt x="19" y="40"/>
                    <a:pt x="19" y="40"/>
                    <a:pt x="19" y="40"/>
                  </a:cubicBezTo>
                  <a:cubicBezTo>
                    <a:pt x="19" y="20"/>
                    <a:pt x="19" y="20"/>
                    <a:pt x="19" y="20"/>
                  </a:cubicBezTo>
                  <a:cubicBezTo>
                    <a:pt x="29" y="20"/>
                    <a:pt x="29" y="20"/>
                    <a:pt x="29" y="20"/>
                  </a:cubicBezTo>
                  <a:lnTo>
                    <a:pt x="29"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grpSp>
          <p:nvGrpSpPr>
            <p:cNvPr id="188" name="组合 187"/>
            <p:cNvGrpSpPr/>
            <p:nvPr userDrawn="1"/>
          </p:nvGrpSpPr>
          <p:grpSpPr>
            <a:xfrm>
              <a:off x="2242347" y="650953"/>
              <a:ext cx="306388" cy="485775"/>
              <a:chOff x="8178351" y="650953"/>
              <a:chExt cx="306388" cy="485775"/>
            </a:xfrm>
            <a:grpFill/>
          </p:grpSpPr>
          <p:sp>
            <p:nvSpPr>
              <p:cNvPr id="193" name="Freeform 5"/>
              <p:cNvSpPr>
                <a:spLocks noEditPoints="1"/>
              </p:cNvSpPr>
              <p:nvPr/>
            </p:nvSpPr>
            <p:spPr bwMode="auto">
              <a:xfrm>
                <a:off x="8178351" y="650953"/>
                <a:ext cx="306388" cy="485775"/>
              </a:xfrm>
              <a:custGeom>
                <a:avLst/>
                <a:gdLst>
                  <a:gd name="T0" fmla="*/ 44 w 48"/>
                  <a:gd name="T1" fmla="*/ 9 h 76"/>
                  <a:gd name="T2" fmla="*/ 34 w 48"/>
                  <a:gd name="T3" fmla="*/ 9 h 76"/>
                  <a:gd name="T4" fmla="*/ 34 w 48"/>
                  <a:gd name="T5" fmla="*/ 3 h 76"/>
                  <a:gd name="T6" fmla="*/ 30 w 48"/>
                  <a:gd name="T7" fmla="*/ 0 h 76"/>
                  <a:gd name="T8" fmla="*/ 18 w 48"/>
                  <a:gd name="T9" fmla="*/ 0 h 76"/>
                  <a:gd name="T10" fmla="*/ 14 w 48"/>
                  <a:gd name="T11" fmla="*/ 3 h 76"/>
                  <a:gd name="T12" fmla="*/ 14 w 48"/>
                  <a:gd name="T13" fmla="*/ 9 h 76"/>
                  <a:gd name="T14" fmla="*/ 4 w 48"/>
                  <a:gd name="T15" fmla="*/ 9 h 76"/>
                  <a:gd name="T16" fmla="*/ 0 w 48"/>
                  <a:gd name="T17" fmla="*/ 13 h 76"/>
                  <a:gd name="T18" fmla="*/ 0 w 48"/>
                  <a:gd name="T19" fmla="*/ 72 h 76"/>
                  <a:gd name="T20" fmla="*/ 1 w 48"/>
                  <a:gd name="T21" fmla="*/ 75 h 76"/>
                  <a:gd name="T22" fmla="*/ 4 w 48"/>
                  <a:gd name="T23" fmla="*/ 76 h 76"/>
                  <a:gd name="T24" fmla="*/ 44 w 48"/>
                  <a:gd name="T25" fmla="*/ 76 h 76"/>
                  <a:gd name="T26" fmla="*/ 48 w 48"/>
                  <a:gd name="T27" fmla="*/ 72 h 76"/>
                  <a:gd name="T28" fmla="*/ 48 w 48"/>
                  <a:gd name="T29" fmla="*/ 13 h 76"/>
                  <a:gd name="T30" fmla="*/ 44 w 48"/>
                  <a:gd name="T31" fmla="*/ 9 h 76"/>
                  <a:gd name="T32" fmla="*/ 38 w 48"/>
                  <a:gd name="T33" fmla="*/ 66 h 76"/>
                  <a:gd name="T34" fmla="*/ 10 w 48"/>
                  <a:gd name="T35" fmla="*/ 66 h 76"/>
                  <a:gd name="T36" fmla="*/ 10 w 48"/>
                  <a:gd name="T37" fmla="*/ 19 h 76"/>
                  <a:gd name="T38" fmla="*/ 38 w 48"/>
                  <a:gd name="T39" fmla="*/ 19 h 76"/>
                  <a:gd name="T40" fmla="*/ 38 w 48"/>
                  <a:gd name="T41" fmla="*/ 6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76">
                    <a:moveTo>
                      <a:pt x="44" y="9"/>
                    </a:moveTo>
                    <a:cubicBezTo>
                      <a:pt x="41" y="9"/>
                      <a:pt x="37" y="9"/>
                      <a:pt x="34" y="9"/>
                    </a:cubicBezTo>
                    <a:cubicBezTo>
                      <a:pt x="34" y="7"/>
                      <a:pt x="34" y="5"/>
                      <a:pt x="34" y="3"/>
                    </a:cubicBezTo>
                    <a:cubicBezTo>
                      <a:pt x="34" y="1"/>
                      <a:pt x="33" y="0"/>
                      <a:pt x="30" y="0"/>
                    </a:cubicBezTo>
                    <a:cubicBezTo>
                      <a:pt x="26" y="0"/>
                      <a:pt x="22" y="0"/>
                      <a:pt x="18" y="0"/>
                    </a:cubicBezTo>
                    <a:cubicBezTo>
                      <a:pt x="16" y="0"/>
                      <a:pt x="14" y="1"/>
                      <a:pt x="14" y="3"/>
                    </a:cubicBezTo>
                    <a:cubicBezTo>
                      <a:pt x="14" y="5"/>
                      <a:pt x="14" y="7"/>
                      <a:pt x="14" y="9"/>
                    </a:cubicBezTo>
                    <a:cubicBezTo>
                      <a:pt x="11" y="9"/>
                      <a:pt x="7" y="9"/>
                      <a:pt x="4" y="9"/>
                    </a:cubicBezTo>
                    <a:cubicBezTo>
                      <a:pt x="1" y="9"/>
                      <a:pt x="0" y="10"/>
                      <a:pt x="0" y="13"/>
                    </a:cubicBezTo>
                    <a:cubicBezTo>
                      <a:pt x="0" y="33"/>
                      <a:pt x="0" y="52"/>
                      <a:pt x="0" y="72"/>
                    </a:cubicBezTo>
                    <a:cubicBezTo>
                      <a:pt x="0" y="73"/>
                      <a:pt x="0" y="74"/>
                      <a:pt x="1" y="75"/>
                    </a:cubicBezTo>
                    <a:cubicBezTo>
                      <a:pt x="2" y="76"/>
                      <a:pt x="3" y="76"/>
                      <a:pt x="4" y="76"/>
                    </a:cubicBezTo>
                    <a:cubicBezTo>
                      <a:pt x="17" y="76"/>
                      <a:pt x="31" y="76"/>
                      <a:pt x="44" y="76"/>
                    </a:cubicBezTo>
                    <a:cubicBezTo>
                      <a:pt x="47" y="76"/>
                      <a:pt x="48" y="75"/>
                      <a:pt x="48" y="72"/>
                    </a:cubicBezTo>
                    <a:cubicBezTo>
                      <a:pt x="48" y="52"/>
                      <a:pt x="48" y="33"/>
                      <a:pt x="48" y="13"/>
                    </a:cubicBezTo>
                    <a:cubicBezTo>
                      <a:pt x="48" y="10"/>
                      <a:pt x="47" y="9"/>
                      <a:pt x="44" y="9"/>
                    </a:cubicBezTo>
                    <a:close/>
                    <a:moveTo>
                      <a:pt x="38" y="66"/>
                    </a:moveTo>
                    <a:cubicBezTo>
                      <a:pt x="10" y="66"/>
                      <a:pt x="10" y="66"/>
                      <a:pt x="10" y="66"/>
                    </a:cubicBezTo>
                    <a:cubicBezTo>
                      <a:pt x="10" y="19"/>
                      <a:pt x="10" y="19"/>
                      <a:pt x="10" y="19"/>
                    </a:cubicBezTo>
                    <a:cubicBezTo>
                      <a:pt x="38" y="19"/>
                      <a:pt x="38" y="19"/>
                      <a:pt x="38" y="19"/>
                    </a:cubicBezTo>
                    <a:lnTo>
                      <a:pt x="38" y="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94" name="Freeform 6"/>
              <p:cNvSpPr>
                <a:spLocks noEditPoints="1"/>
              </p:cNvSpPr>
              <p:nvPr/>
            </p:nvSpPr>
            <p:spPr bwMode="auto">
              <a:xfrm>
                <a:off x="8178351" y="650953"/>
                <a:ext cx="306388" cy="485775"/>
              </a:xfrm>
              <a:custGeom>
                <a:avLst/>
                <a:gdLst>
                  <a:gd name="T0" fmla="*/ 44 w 48"/>
                  <a:gd name="T1" fmla="*/ 9 h 76"/>
                  <a:gd name="T2" fmla="*/ 34 w 48"/>
                  <a:gd name="T3" fmla="*/ 9 h 76"/>
                  <a:gd name="T4" fmla="*/ 34 w 48"/>
                  <a:gd name="T5" fmla="*/ 3 h 76"/>
                  <a:gd name="T6" fmla="*/ 30 w 48"/>
                  <a:gd name="T7" fmla="*/ 0 h 76"/>
                  <a:gd name="T8" fmla="*/ 18 w 48"/>
                  <a:gd name="T9" fmla="*/ 0 h 76"/>
                  <a:gd name="T10" fmla="*/ 14 w 48"/>
                  <a:gd name="T11" fmla="*/ 3 h 76"/>
                  <a:gd name="T12" fmla="*/ 14 w 48"/>
                  <a:gd name="T13" fmla="*/ 9 h 76"/>
                  <a:gd name="T14" fmla="*/ 4 w 48"/>
                  <a:gd name="T15" fmla="*/ 9 h 76"/>
                  <a:gd name="T16" fmla="*/ 0 w 48"/>
                  <a:gd name="T17" fmla="*/ 13 h 76"/>
                  <a:gd name="T18" fmla="*/ 0 w 48"/>
                  <a:gd name="T19" fmla="*/ 72 h 76"/>
                  <a:gd name="T20" fmla="*/ 1 w 48"/>
                  <a:gd name="T21" fmla="*/ 75 h 76"/>
                  <a:gd name="T22" fmla="*/ 4 w 48"/>
                  <a:gd name="T23" fmla="*/ 76 h 76"/>
                  <a:gd name="T24" fmla="*/ 44 w 48"/>
                  <a:gd name="T25" fmla="*/ 76 h 76"/>
                  <a:gd name="T26" fmla="*/ 48 w 48"/>
                  <a:gd name="T27" fmla="*/ 72 h 76"/>
                  <a:gd name="T28" fmla="*/ 48 w 48"/>
                  <a:gd name="T29" fmla="*/ 13 h 76"/>
                  <a:gd name="T30" fmla="*/ 44 w 48"/>
                  <a:gd name="T31" fmla="*/ 9 h 76"/>
                  <a:gd name="T32" fmla="*/ 38 w 48"/>
                  <a:gd name="T33" fmla="*/ 66 h 76"/>
                  <a:gd name="T34" fmla="*/ 10 w 48"/>
                  <a:gd name="T35" fmla="*/ 66 h 76"/>
                  <a:gd name="T36" fmla="*/ 10 w 48"/>
                  <a:gd name="T37" fmla="*/ 19 h 76"/>
                  <a:gd name="T38" fmla="*/ 38 w 48"/>
                  <a:gd name="T39" fmla="*/ 19 h 76"/>
                  <a:gd name="T40" fmla="*/ 38 w 48"/>
                  <a:gd name="T41" fmla="*/ 6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76">
                    <a:moveTo>
                      <a:pt x="44" y="9"/>
                    </a:moveTo>
                    <a:cubicBezTo>
                      <a:pt x="41" y="9"/>
                      <a:pt x="37" y="9"/>
                      <a:pt x="34" y="9"/>
                    </a:cubicBezTo>
                    <a:cubicBezTo>
                      <a:pt x="34" y="7"/>
                      <a:pt x="34" y="5"/>
                      <a:pt x="34" y="3"/>
                    </a:cubicBezTo>
                    <a:cubicBezTo>
                      <a:pt x="34" y="1"/>
                      <a:pt x="33" y="0"/>
                      <a:pt x="30" y="0"/>
                    </a:cubicBezTo>
                    <a:cubicBezTo>
                      <a:pt x="26" y="0"/>
                      <a:pt x="22" y="0"/>
                      <a:pt x="18" y="0"/>
                    </a:cubicBezTo>
                    <a:cubicBezTo>
                      <a:pt x="16" y="0"/>
                      <a:pt x="14" y="1"/>
                      <a:pt x="14" y="3"/>
                    </a:cubicBezTo>
                    <a:cubicBezTo>
                      <a:pt x="14" y="5"/>
                      <a:pt x="14" y="7"/>
                      <a:pt x="14" y="9"/>
                    </a:cubicBezTo>
                    <a:cubicBezTo>
                      <a:pt x="11" y="9"/>
                      <a:pt x="7" y="9"/>
                      <a:pt x="4" y="9"/>
                    </a:cubicBezTo>
                    <a:cubicBezTo>
                      <a:pt x="1" y="9"/>
                      <a:pt x="0" y="10"/>
                      <a:pt x="0" y="13"/>
                    </a:cubicBezTo>
                    <a:cubicBezTo>
                      <a:pt x="0" y="33"/>
                      <a:pt x="0" y="52"/>
                      <a:pt x="0" y="72"/>
                    </a:cubicBezTo>
                    <a:cubicBezTo>
                      <a:pt x="0" y="73"/>
                      <a:pt x="0" y="74"/>
                      <a:pt x="1" y="75"/>
                    </a:cubicBezTo>
                    <a:cubicBezTo>
                      <a:pt x="2" y="76"/>
                      <a:pt x="3" y="76"/>
                      <a:pt x="4" y="76"/>
                    </a:cubicBezTo>
                    <a:cubicBezTo>
                      <a:pt x="17" y="76"/>
                      <a:pt x="31" y="76"/>
                      <a:pt x="44" y="76"/>
                    </a:cubicBezTo>
                    <a:cubicBezTo>
                      <a:pt x="47" y="76"/>
                      <a:pt x="48" y="75"/>
                      <a:pt x="48" y="72"/>
                    </a:cubicBezTo>
                    <a:cubicBezTo>
                      <a:pt x="48" y="52"/>
                      <a:pt x="48" y="33"/>
                      <a:pt x="48" y="13"/>
                    </a:cubicBezTo>
                    <a:cubicBezTo>
                      <a:pt x="48" y="10"/>
                      <a:pt x="47" y="9"/>
                      <a:pt x="44" y="9"/>
                    </a:cubicBezTo>
                    <a:close/>
                    <a:moveTo>
                      <a:pt x="38" y="66"/>
                    </a:moveTo>
                    <a:cubicBezTo>
                      <a:pt x="10" y="66"/>
                      <a:pt x="10" y="66"/>
                      <a:pt x="10" y="66"/>
                    </a:cubicBezTo>
                    <a:cubicBezTo>
                      <a:pt x="10" y="19"/>
                      <a:pt x="10" y="19"/>
                      <a:pt x="10" y="19"/>
                    </a:cubicBezTo>
                    <a:cubicBezTo>
                      <a:pt x="38" y="19"/>
                      <a:pt x="38" y="19"/>
                      <a:pt x="38" y="19"/>
                    </a:cubicBezTo>
                    <a:lnTo>
                      <a:pt x="38" y="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95" name="Rectangle 7"/>
              <p:cNvSpPr>
                <a:spLocks noChangeArrowheads="1"/>
              </p:cNvSpPr>
              <p:nvPr/>
            </p:nvSpPr>
            <p:spPr bwMode="auto">
              <a:xfrm>
                <a:off x="8267251" y="982741"/>
                <a:ext cx="1285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96" name="Rectangle 8"/>
              <p:cNvSpPr>
                <a:spLocks noChangeArrowheads="1"/>
              </p:cNvSpPr>
              <p:nvPr/>
            </p:nvSpPr>
            <p:spPr bwMode="auto">
              <a:xfrm>
                <a:off x="8267251" y="893841"/>
                <a:ext cx="128588"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97" name="Rectangle 9"/>
              <p:cNvSpPr>
                <a:spLocks noChangeArrowheads="1"/>
              </p:cNvSpPr>
              <p:nvPr/>
            </p:nvSpPr>
            <p:spPr bwMode="auto">
              <a:xfrm>
                <a:off x="8267251" y="798591"/>
                <a:ext cx="1285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solidFill>
                    <a:prstClr val="black"/>
                  </a:solidFill>
                </a:endParaRPr>
              </a:p>
            </p:txBody>
          </p:sp>
        </p:grpSp>
        <p:grpSp>
          <p:nvGrpSpPr>
            <p:cNvPr id="189" name="组合 188"/>
            <p:cNvGrpSpPr/>
            <p:nvPr userDrawn="1"/>
          </p:nvGrpSpPr>
          <p:grpSpPr>
            <a:xfrm>
              <a:off x="746922" y="650953"/>
              <a:ext cx="434975" cy="485775"/>
              <a:chOff x="6682926" y="650953"/>
              <a:chExt cx="434975" cy="485775"/>
            </a:xfrm>
            <a:grpFill/>
          </p:grpSpPr>
          <p:sp>
            <p:nvSpPr>
              <p:cNvPr id="190" name="Rectangle 20"/>
              <p:cNvSpPr>
                <a:spLocks noChangeArrowheads="1"/>
              </p:cNvSpPr>
              <p:nvPr/>
            </p:nvSpPr>
            <p:spPr bwMode="auto">
              <a:xfrm>
                <a:off x="6932164" y="773191"/>
                <a:ext cx="57150"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91" name="Rectangle 21"/>
              <p:cNvSpPr>
                <a:spLocks noChangeArrowheads="1"/>
              </p:cNvSpPr>
              <p:nvPr/>
            </p:nvSpPr>
            <p:spPr bwMode="auto">
              <a:xfrm>
                <a:off x="6811514" y="773191"/>
                <a:ext cx="57150"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92" name="Freeform 22"/>
              <p:cNvSpPr>
                <a:spLocks noEditPoints="1"/>
              </p:cNvSpPr>
              <p:nvPr/>
            </p:nvSpPr>
            <p:spPr bwMode="auto">
              <a:xfrm>
                <a:off x="6682926" y="650953"/>
                <a:ext cx="434975" cy="485775"/>
              </a:xfrm>
              <a:custGeom>
                <a:avLst/>
                <a:gdLst>
                  <a:gd name="T0" fmla="*/ 64 w 68"/>
                  <a:gd name="T1" fmla="*/ 0 h 76"/>
                  <a:gd name="T2" fmla="*/ 4 w 68"/>
                  <a:gd name="T3" fmla="*/ 0 h 76"/>
                  <a:gd name="T4" fmla="*/ 0 w 68"/>
                  <a:gd name="T5" fmla="*/ 3 h 76"/>
                  <a:gd name="T6" fmla="*/ 0 w 68"/>
                  <a:gd name="T7" fmla="*/ 63 h 76"/>
                  <a:gd name="T8" fmla="*/ 4 w 68"/>
                  <a:gd name="T9" fmla="*/ 67 h 76"/>
                  <a:gd name="T10" fmla="*/ 10 w 68"/>
                  <a:gd name="T11" fmla="*/ 67 h 76"/>
                  <a:gd name="T12" fmla="*/ 10 w 68"/>
                  <a:gd name="T13" fmla="*/ 73 h 76"/>
                  <a:gd name="T14" fmla="*/ 13 w 68"/>
                  <a:gd name="T15" fmla="*/ 76 h 76"/>
                  <a:gd name="T16" fmla="*/ 55 w 68"/>
                  <a:gd name="T17" fmla="*/ 76 h 76"/>
                  <a:gd name="T18" fmla="*/ 58 w 68"/>
                  <a:gd name="T19" fmla="*/ 73 h 76"/>
                  <a:gd name="T20" fmla="*/ 58 w 68"/>
                  <a:gd name="T21" fmla="*/ 67 h 76"/>
                  <a:gd name="T22" fmla="*/ 64 w 68"/>
                  <a:gd name="T23" fmla="*/ 67 h 76"/>
                  <a:gd name="T24" fmla="*/ 68 w 68"/>
                  <a:gd name="T25" fmla="*/ 63 h 76"/>
                  <a:gd name="T26" fmla="*/ 68 w 68"/>
                  <a:gd name="T27" fmla="*/ 3 h 76"/>
                  <a:gd name="T28" fmla="*/ 64 w 68"/>
                  <a:gd name="T29" fmla="*/ 0 h 76"/>
                  <a:gd name="T30" fmla="*/ 42 w 68"/>
                  <a:gd name="T31" fmla="*/ 60 h 76"/>
                  <a:gd name="T32" fmla="*/ 41 w 68"/>
                  <a:gd name="T33" fmla="*/ 61 h 76"/>
                  <a:gd name="T34" fmla="*/ 39 w 68"/>
                  <a:gd name="T35" fmla="*/ 61 h 76"/>
                  <a:gd name="T36" fmla="*/ 39 w 68"/>
                  <a:gd name="T37" fmla="*/ 63 h 76"/>
                  <a:gd name="T38" fmla="*/ 38 w 68"/>
                  <a:gd name="T39" fmla="*/ 64 h 76"/>
                  <a:gd name="T40" fmla="*/ 37 w 68"/>
                  <a:gd name="T41" fmla="*/ 64 h 76"/>
                  <a:gd name="T42" fmla="*/ 37 w 68"/>
                  <a:gd name="T43" fmla="*/ 66 h 76"/>
                  <a:gd name="T44" fmla="*/ 36 w 68"/>
                  <a:gd name="T45" fmla="*/ 66 h 76"/>
                  <a:gd name="T46" fmla="*/ 32 w 68"/>
                  <a:gd name="T47" fmla="*/ 66 h 76"/>
                  <a:gd name="T48" fmla="*/ 31 w 68"/>
                  <a:gd name="T49" fmla="*/ 66 h 76"/>
                  <a:gd name="T50" fmla="*/ 31 w 68"/>
                  <a:gd name="T51" fmla="*/ 64 h 76"/>
                  <a:gd name="T52" fmla="*/ 30 w 68"/>
                  <a:gd name="T53" fmla="*/ 64 h 76"/>
                  <a:gd name="T54" fmla="*/ 29 w 68"/>
                  <a:gd name="T55" fmla="*/ 63 h 76"/>
                  <a:gd name="T56" fmla="*/ 29 w 68"/>
                  <a:gd name="T57" fmla="*/ 61 h 76"/>
                  <a:gd name="T58" fmla="*/ 27 w 68"/>
                  <a:gd name="T59" fmla="*/ 61 h 76"/>
                  <a:gd name="T60" fmla="*/ 26 w 68"/>
                  <a:gd name="T61" fmla="*/ 60 h 76"/>
                  <a:gd name="T62" fmla="*/ 26 w 68"/>
                  <a:gd name="T63" fmla="*/ 54 h 76"/>
                  <a:gd name="T64" fmla="*/ 27 w 68"/>
                  <a:gd name="T65" fmla="*/ 53 h 76"/>
                  <a:gd name="T66" fmla="*/ 29 w 68"/>
                  <a:gd name="T67" fmla="*/ 53 h 76"/>
                  <a:gd name="T68" fmla="*/ 39 w 68"/>
                  <a:gd name="T69" fmla="*/ 53 h 76"/>
                  <a:gd name="T70" fmla="*/ 41 w 68"/>
                  <a:gd name="T71" fmla="*/ 53 h 76"/>
                  <a:gd name="T72" fmla="*/ 42 w 68"/>
                  <a:gd name="T73" fmla="*/ 54 h 76"/>
                  <a:gd name="T74" fmla="*/ 42 w 68"/>
                  <a:gd name="T75" fmla="*/ 60 h 76"/>
                  <a:gd name="T76" fmla="*/ 42 w 68"/>
                  <a:gd name="T77" fmla="*/ 50 h 76"/>
                  <a:gd name="T78" fmla="*/ 41 w 68"/>
                  <a:gd name="T79" fmla="*/ 51 h 76"/>
                  <a:gd name="T80" fmla="*/ 27 w 68"/>
                  <a:gd name="T81" fmla="*/ 51 h 76"/>
                  <a:gd name="T82" fmla="*/ 26 w 68"/>
                  <a:gd name="T83" fmla="*/ 50 h 76"/>
                  <a:gd name="T84" fmla="*/ 26 w 68"/>
                  <a:gd name="T85" fmla="*/ 49 h 76"/>
                  <a:gd name="T86" fmla="*/ 27 w 68"/>
                  <a:gd name="T87" fmla="*/ 48 h 76"/>
                  <a:gd name="T88" fmla="*/ 33 w 68"/>
                  <a:gd name="T89" fmla="*/ 48 h 76"/>
                  <a:gd name="T90" fmla="*/ 33 w 68"/>
                  <a:gd name="T91" fmla="*/ 46 h 76"/>
                  <a:gd name="T92" fmla="*/ 34 w 68"/>
                  <a:gd name="T93" fmla="*/ 45 h 76"/>
                  <a:gd name="T94" fmla="*/ 34 w 68"/>
                  <a:gd name="T95" fmla="*/ 45 h 76"/>
                  <a:gd name="T96" fmla="*/ 35 w 68"/>
                  <a:gd name="T97" fmla="*/ 46 h 76"/>
                  <a:gd name="T98" fmla="*/ 35 w 68"/>
                  <a:gd name="T99" fmla="*/ 48 h 76"/>
                  <a:gd name="T100" fmla="*/ 41 w 68"/>
                  <a:gd name="T101" fmla="*/ 48 h 76"/>
                  <a:gd name="T102" fmla="*/ 42 w 68"/>
                  <a:gd name="T103" fmla="*/ 49 h 76"/>
                  <a:gd name="T104" fmla="*/ 42 w 68"/>
                  <a:gd name="T105" fmla="*/ 50 h 76"/>
                  <a:gd name="T106" fmla="*/ 58 w 68"/>
                  <a:gd name="T107" fmla="*/ 38 h 76"/>
                  <a:gd name="T108" fmla="*/ 10 w 68"/>
                  <a:gd name="T109" fmla="*/ 38 h 76"/>
                  <a:gd name="T110" fmla="*/ 10 w 68"/>
                  <a:gd name="T111" fmla="*/ 9 h 76"/>
                  <a:gd name="T112" fmla="*/ 58 w 68"/>
                  <a:gd name="T113" fmla="*/ 9 h 76"/>
                  <a:gd name="T114" fmla="*/ 58 w 68"/>
                  <a:gd name="T115" fmla="*/ 3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 h="76">
                    <a:moveTo>
                      <a:pt x="64" y="0"/>
                    </a:moveTo>
                    <a:cubicBezTo>
                      <a:pt x="44" y="0"/>
                      <a:pt x="24" y="0"/>
                      <a:pt x="4" y="0"/>
                    </a:cubicBezTo>
                    <a:cubicBezTo>
                      <a:pt x="1" y="0"/>
                      <a:pt x="0" y="0"/>
                      <a:pt x="0" y="3"/>
                    </a:cubicBezTo>
                    <a:cubicBezTo>
                      <a:pt x="0" y="23"/>
                      <a:pt x="0" y="43"/>
                      <a:pt x="0" y="63"/>
                    </a:cubicBezTo>
                    <a:cubicBezTo>
                      <a:pt x="0" y="66"/>
                      <a:pt x="1" y="67"/>
                      <a:pt x="4" y="67"/>
                    </a:cubicBezTo>
                    <a:cubicBezTo>
                      <a:pt x="6" y="67"/>
                      <a:pt x="8" y="67"/>
                      <a:pt x="10" y="67"/>
                    </a:cubicBezTo>
                    <a:cubicBezTo>
                      <a:pt x="10" y="69"/>
                      <a:pt x="10" y="71"/>
                      <a:pt x="10" y="73"/>
                    </a:cubicBezTo>
                    <a:cubicBezTo>
                      <a:pt x="10" y="75"/>
                      <a:pt x="11" y="76"/>
                      <a:pt x="13" y="76"/>
                    </a:cubicBezTo>
                    <a:cubicBezTo>
                      <a:pt x="27" y="76"/>
                      <a:pt x="41" y="76"/>
                      <a:pt x="55" y="76"/>
                    </a:cubicBezTo>
                    <a:cubicBezTo>
                      <a:pt x="57" y="76"/>
                      <a:pt x="58" y="75"/>
                      <a:pt x="58" y="73"/>
                    </a:cubicBezTo>
                    <a:cubicBezTo>
                      <a:pt x="58" y="71"/>
                      <a:pt x="58" y="69"/>
                      <a:pt x="58" y="67"/>
                    </a:cubicBezTo>
                    <a:cubicBezTo>
                      <a:pt x="60" y="67"/>
                      <a:pt x="62" y="67"/>
                      <a:pt x="64" y="67"/>
                    </a:cubicBezTo>
                    <a:cubicBezTo>
                      <a:pt x="67" y="67"/>
                      <a:pt x="68" y="66"/>
                      <a:pt x="68" y="63"/>
                    </a:cubicBezTo>
                    <a:cubicBezTo>
                      <a:pt x="68" y="43"/>
                      <a:pt x="68" y="23"/>
                      <a:pt x="68" y="3"/>
                    </a:cubicBezTo>
                    <a:cubicBezTo>
                      <a:pt x="68" y="0"/>
                      <a:pt x="67" y="0"/>
                      <a:pt x="64" y="0"/>
                    </a:cubicBezTo>
                    <a:close/>
                    <a:moveTo>
                      <a:pt x="42" y="60"/>
                    </a:moveTo>
                    <a:cubicBezTo>
                      <a:pt x="42" y="61"/>
                      <a:pt x="42" y="61"/>
                      <a:pt x="41" y="61"/>
                    </a:cubicBezTo>
                    <a:cubicBezTo>
                      <a:pt x="40" y="61"/>
                      <a:pt x="40" y="61"/>
                      <a:pt x="39" y="61"/>
                    </a:cubicBezTo>
                    <a:cubicBezTo>
                      <a:pt x="39" y="62"/>
                      <a:pt x="39" y="62"/>
                      <a:pt x="39" y="63"/>
                    </a:cubicBezTo>
                    <a:cubicBezTo>
                      <a:pt x="39" y="64"/>
                      <a:pt x="39" y="64"/>
                      <a:pt x="38" y="64"/>
                    </a:cubicBezTo>
                    <a:cubicBezTo>
                      <a:pt x="38" y="64"/>
                      <a:pt x="37" y="64"/>
                      <a:pt x="37" y="64"/>
                    </a:cubicBezTo>
                    <a:cubicBezTo>
                      <a:pt x="37" y="64"/>
                      <a:pt x="37" y="65"/>
                      <a:pt x="37" y="66"/>
                    </a:cubicBezTo>
                    <a:cubicBezTo>
                      <a:pt x="37" y="66"/>
                      <a:pt x="36" y="66"/>
                      <a:pt x="36" y="66"/>
                    </a:cubicBezTo>
                    <a:cubicBezTo>
                      <a:pt x="35" y="66"/>
                      <a:pt x="33" y="66"/>
                      <a:pt x="32" y="66"/>
                    </a:cubicBezTo>
                    <a:cubicBezTo>
                      <a:pt x="32" y="66"/>
                      <a:pt x="31" y="66"/>
                      <a:pt x="31" y="66"/>
                    </a:cubicBezTo>
                    <a:cubicBezTo>
                      <a:pt x="31" y="65"/>
                      <a:pt x="31" y="64"/>
                      <a:pt x="31" y="64"/>
                    </a:cubicBezTo>
                    <a:cubicBezTo>
                      <a:pt x="31" y="64"/>
                      <a:pt x="30" y="64"/>
                      <a:pt x="30" y="64"/>
                    </a:cubicBezTo>
                    <a:cubicBezTo>
                      <a:pt x="29" y="64"/>
                      <a:pt x="29" y="64"/>
                      <a:pt x="29" y="63"/>
                    </a:cubicBezTo>
                    <a:cubicBezTo>
                      <a:pt x="29" y="62"/>
                      <a:pt x="29" y="62"/>
                      <a:pt x="29" y="61"/>
                    </a:cubicBezTo>
                    <a:cubicBezTo>
                      <a:pt x="28" y="61"/>
                      <a:pt x="28" y="61"/>
                      <a:pt x="27" y="61"/>
                    </a:cubicBezTo>
                    <a:cubicBezTo>
                      <a:pt x="26" y="61"/>
                      <a:pt x="26" y="61"/>
                      <a:pt x="26" y="60"/>
                    </a:cubicBezTo>
                    <a:cubicBezTo>
                      <a:pt x="26" y="58"/>
                      <a:pt x="26" y="56"/>
                      <a:pt x="26" y="54"/>
                    </a:cubicBezTo>
                    <a:cubicBezTo>
                      <a:pt x="26" y="54"/>
                      <a:pt x="26" y="53"/>
                      <a:pt x="27" y="53"/>
                    </a:cubicBezTo>
                    <a:cubicBezTo>
                      <a:pt x="28" y="53"/>
                      <a:pt x="28" y="53"/>
                      <a:pt x="29" y="53"/>
                    </a:cubicBezTo>
                    <a:cubicBezTo>
                      <a:pt x="32" y="53"/>
                      <a:pt x="36" y="53"/>
                      <a:pt x="39" y="53"/>
                    </a:cubicBezTo>
                    <a:cubicBezTo>
                      <a:pt x="40" y="53"/>
                      <a:pt x="40" y="53"/>
                      <a:pt x="41" y="53"/>
                    </a:cubicBezTo>
                    <a:cubicBezTo>
                      <a:pt x="42" y="53"/>
                      <a:pt x="42" y="54"/>
                      <a:pt x="42" y="54"/>
                    </a:cubicBezTo>
                    <a:cubicBezTo>
                      <a:pt x="42" y="56"/>
                      <a:pt x="42" y="58"/>
                      <a:pt x="42" y="60"/>
                    </a:cubicBezTo>
                    <a:close/>
                    <a:moveTo>
                      <a:pt x="42" y="50"/>
                    </a:moveTo>
                    <a:cubicBezTo>
                      <a:pt x="42" y="50"/>
                      <a:pt x="42" y="51"/>
                      <a:pt x="41" y="51"/>
                    </a:cubicBezTo>
                    <a:cubicBezTo>
                      <a:pt x="36" y="51"/>
                      <a:pt x="32" y="51"/>
                      <a:pt x="27" y="51"/>
                    </a:cubicBezTo>
                    <a:cubicBezTo>
                      <a:pt x="26" y="51"/>
                      <a:pt x="26" y="50"/>
                      <a:pt x="26" y="50"/>
                    </a:cubicBezTo>
                    <a:cubicBezTo>
                      <a:pt x="26" y="50"/>
                      <a:pt x="26" y="49"/>
                      <a:pt x="26" y="49"/>
                    </a:cubicBezTo>
                    <a:cubicBezTo>
                      <a:pt x="26" y="48"/>
                      <a:pt x="26" y="48"/>
                      <a:pt x="27" y="48"/>
                    </a:cubicBezTo>
                    <a:cubicBezTo>
                      <a:pt x="29" y="48"/>
                      <a:pt x="31" y="48"/>
                      <a:pt x="33" y="48"/>
                    </a:cubicBezTo>
                    <a:cubicBezTo>
                      <a:pt x="33" y="47"/>
                      <a:pt x="33" y="47"/>
                      <a:pt x="33" y="46"/>
                    </a:cubicBezTo>
                    <a:cubicBezTo>
                      <a:pt x="33" y="46"/>
                      <a:pt x="33" y="45"/>
                      <a:pt x="34" y="45"/>
                    </a:cubicBezTo>
                    <a:cubicBezTo>
                      <a:pt x="34" y="45"/>
                      <a:pt x="34" y="45"/>
                      <a:pt x="34" y="45"/>
                    </a:cubicBezTo>
                    <a:cubicBezTo>
                      <a:pt x="35" y="45"/>
                      <a:pt x="35" y="46"/>
                      <a:pt x="35" y="46"/>
                    </a:cubicBezTo>
                    <a:cubicBezTo>
                      <a:pt x="35" y="47"/>
                      <a:pt x="35" y="47"/>
                      <a:pt x="35" y="48"/>
                    </a:cubicBezTo>
                    <a:cubicBezTo>
                      <a:pt x="37" y="48"/>
                      <a:pt x="39" y="48"/>
                      <a:pt x="41" y="48"/>
                    </a:cubicBezTo>
                    <a:cubicBezTo>
                      <a:pt x="42" y="48"/>
                      <a:pt x="42" y="48"/>
                      <a:pt x="42" y="49"/>
                    </a:cubicBezTo>
                    <a:cubicBezTo>
                      <a:pt x="42" y="49"/>
                      <a:pt x="42" y="50"/>
                      <a:pt x="42" y="50"/>
                    </a:cubicBezTo>
                    <a:close/>
                    <a:moveTo>
                      <a:pt x="58" y="38"/>
                    </a:moveTo>
                    <a:cubicBezTo>
                      <a:pt x="10" y="38"/>
                      <a:pt x="10" y="38"/>
                      <a:pt x="10" y="38"/>
                    </a:cubicBezTo>
                    <a:cubicBezTo>
                      <a:pt x="10" y="9"/>
                      <a:pt x="10" y="9"/>
                      <a:pt x="10" y="9"/>
                    </a:cubicBezTo>
                    <a:cubicBezTo>
                      <a:pt x="58" y="9"/>
                      <a:pt x="58" y="9"/>
                      <a:pt x="58" y="9"/>
                    </a:cubicBezTo>
                    <a:lnTo>
                      <a:pt x="58"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青色">
    <p:bg>
      <p:bgPr>
        <a:solidFill>
          <a:srgbClr val="E8E8E8"/>
        </a:solidFill>
        <a:effectLst/>
      </p:bgPr>
    </p:bg>
    <p:spTree>
      <p:nvGrpSpPr>
        <p:cNvPr id="1" name=""/>
        <p:cNvGrpSpPr/>
        <p:nvPr/>
      </p:nvGrpSpPr>
      <p:grpSpPr>
        <a:xfrm>
          <a:off x="0" y="0"/>
          <a:ext cx="0" cy="0"/>
          <a:chOff x="0" y="0"/>
          <a:chExt cx="0" cy="0"/>
        </a:xfrm>
      </p:grpSpPr>
      <p:sp>
        <p:nvSpPr>
          <p:cNvPr id="5" name="矩形 4"/>
          <p:cNvSpPr/>
          <p:nvPr userDrawn="1"/>
        </p:nvSpPr>
        <p:spPr>
          <a:xfrm>
            <a:off x="-46114" y="6750052"/>
            <a:ext cx="8061403" cy="107951"/>
          </a:xfrm>
          <a:prstGeom prst="rect">
            <a:avLst/>
          </a:prstGeom>
          <a:solidFill>
            <a:srgbClr val="22B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nvGrpSpPr>
          <p:cNvPr id="10" name="组合 9"/>
          <p:cNvGrpSpPr/>
          <p:nvPr userDrawn="1"/>
        </p:nvGrpSpPr>
        <p:grpSpPr>
          <a:xfrm>
            <a:off x="501765" y="650954"/>
            <a:ext cx="8195416" cy="5284788"/>
            <a:chOff x="669018" y="650953"/>
            <a:chExt cx="10927221" cy="5284788"/>
          </a:xfrm>
          <a:solidFill>
            <a:srgbClr val="E2E2E2"/>
          </a:solidFill>
        </p:grpSpPr>
        <p:grpSp>
          <p:nvGrpSpPr>
            <p:cNvPr id="11" name="组合 10"/>
            <p:cNvGrpSpPr/>
            <p:nvPr userDrawn="1"/>
          </p:nvGrpSpPr>
          <p:grpSpPr>
            <a:xfrm>
              <a:off x="3626531" y="650953"/>
              <a:ext cx="339725" cy="473075"/>
              <a:chOff x="3626531" y="650953"/>
              <a:chExt cx="339725" cy="473075"/>
            </a:xfrm>
            <a:grpFill/>
          </p:grpSpPr>
          <p:sp>
            <p:nvSpPr>
              <p:cNvPr id="245" name="Freeform 10"/>
              <p:cNvSpPr/>
              <p:nvPr/>
            </p:nvSpPr>
            <p:spPr bwMode="auto">
              <a:xfrm>
                <a:off x="3691618" y="650953"/>
                <a:ext cx="203200" cy="473075"/>
              </a:xfrm>
              <a:custGeom>
                <a:avLst/>
                <a:gdLst>
                  <a:gd name="T0" fmla="*/ 14 w 32"/>
                  <a:gd name="T1" fmla="*/ 0 h 74"/>
                  <a:gd name="T2" fmla="*/ 11 w 32"/>
                  <a:gd name="T3" fmla="*/ 3 h 74"/>
                  <a:gd name="T4" fmla="*/ 11 w 32"/>
                  <a:gd name="T5" fmla="*/ 21 h 74"/>
                  <a:gd name="T6" fmla="*/ 0 w 32"/>
                  <a:gd name="T7" fmla="*/ 21 h 74"/>
                  <a:gd name="T8" fmla="*/ 0 w 32"/>
                  <a:gd name="T9" fmla="*/ 28 h 74"/>
                  <a:gd name="T10" fmla="*/ 4 w 32"/>
                  <a:gd name="T11" fmla="*/ 31 h 74"/>
                  <a:gd name="T12" fmla="*/ 11 w 32"/>
                  <a:gd name="T13" fmla="*/ 31 h 74"/>
                  <a:gd name="T14" fmla="*/ 11 w 32"/>
                  <a:gd name="T15" fmla="*/ 42 h 74"/>
                  <a:gd name="T16" fmla="*/ 4 w 32"/>
                  <a:gd name="T17" fmla="*/ 42 h 74"/>
                  <a:gd name="T18" fmla="*/ 0 w 32"/>
                  <a:gd name="T19" fmla="*/ 45 h 74"/>
                  <a:gd name="T20" fmla="*/ 0 w 32"/>
                  <a:gd name="T21" fmla="*/ 53 h 74"/>
                  <a:gd name="T22" fmla="*/ 11 w 32"/>
                  <a:gd name="T23" fmla="*/ 53 h 74"/>
                  <a:gd name="T24" fmla="*/ 11 w 32"/>
                  <a:gd name="T25" fmla="*/ 70 h 74"/>
                  <a:gd name="T26" fmla="*/ 14 w 32"/>
                  <a:gd name="T27" fmla="*/ 74 h 74"/>
                  <a:gd name="T28" fmla="*/ 18 w 32"/>
                  <a:gd name="T29" fmla="*/ 74 h 74"/>
                  <a:gd name="T30" fmla="*/ 21 w 32"/>
                  <a:gd name="T31" fmla="*/ 70 h 74"/>
                  <a:gd name="T32" fmla="*/ 21 w 32"/>
                  <a:gd name="T33" fmla="*/ 63 h 74"/>
                  <a:gd name="T34" fmla="*/ 28 w 32"/>
                  <a:gd name="T35" fmla="*/ 63 h 74"/>
                  <a:gd name="T36" fmla="*/ 32 w 32"/>
                  <a:gd name="T37" fmla="*/ 60 h 74"/>
                  <a:gd name="T38" fmla="*/ 32 w 32"/>
                  <a:gd name="T39" fmla="*/ 53 h 74"/>
                  <a:gd name="T40" fmla="*/ 21 w 32"/>
                  <a:gd name="T41" fmla="*/ 53 h 74"/>
                  <a:gd name="T42" fmla="*/ 21 w 32"/>
                  <a:gd name="T43" fmla="*/ 42 h 74"/>
                  <a:gd name="T44" fmla="*/ 32 w 32"/>
                  <a:gd name="T45" fmla="*/ 42 h 74"/>
                  <a:gd name="T46" fmla="*/ 32 w 32"/>
                  <a:gd name="T47" fmla="*/ 31 h 74"/>
                  <a:gd name="T48" fmla="*/ 21 w 32"/>
                  <a:gd name="T49" fmla="*/ 31 h 74"/>
                  <a:gd name="T50" fmla="*/ 21 w 32"/>
                  <a:gd name="T51" fmla="*/ 21 h 74"/>
                  <a:gd name="T52" fmla="*/ 32 w 32"/>
                  <a:gd name="T53" fmla="*/ 21 h 74"/>
                  <a:gd name="T54" fmla="*/ 32 w 32"/>
                  <a:gd name="T55" fmla="*/ 14 h 74"/>
                  <a:gd name="T56" fmla="*/ 28 w 32"/>
                  <a:gd name="T57" fmla="*/ 10 h 74"/>
                  <a:gd name="T58" fmla="*/ 21 w 32"/>
                  <a:gd name="T59" fmla="*/ 10 h 74"/>
                  <a:gd name="T60" fmla="*/ 21 w 32"/>
                  <a:gd name="T61" fmla="*/ 3 h 74"/>
                  <a:gd name="T62" fmla="*/ 18 w 32"/>
                  <a:gd name="T63" fmla="*/ 0 h 74"/>
                  <a:gd name="T64" fmla="*/ 14 w 32"/>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74">
                    <a:moveTo>
                      <a:pt x="14" y="0"/>
                    </a:moveTo>
                    <a:cubicBezTo>
                      <a:pt x="12" y="0"/>
                      <a:pt x="11" y="1"/>
                      <a:pt x="11" y="3"/>
                    </a:cubicBezTo>
                    <a:cubicBezTo>
                      <a:pt x="11" y="9"/>
                      <a:pt x="11" y="15"/>
                      <a:pt x="11" y="21"/>
                    </a:cubicBezTo>
                    <a:cubicBezTo>
                      <a:pt x="7" y="21"/>
                      <a:pt x="4" y="21"/>
                      <a:pt x="0" y="21"/>
                    </a:cubicBezTo>
                    <a:cubicBezTo>
                      <a:pt x="0" y="23"/>
                      <a:pt x="0" y="25"/>
                      <a:pt x="0" y="28"/>
                    </a:cubicBezTo>
                    <a:cubicBezTo>
                      <a:pt x="0" y="30"/>
                      <a:pt x="1" y="31"/>
                      <a:pt x="4" y="31"/>
                    </a:cubicBezTo>
                    <a:cubicBezTo>
                      <a:pt x="6" y="31"/>
                      <a:pt x="8" y="31"/>
                      <a:pt x="11" y="31"/>
                    </a:cubicBezTo>
                    <a:cubicBezTo>
                      <a:pt x="11" y="35"/>
                      <a:pt x="11" y="38"/>
                      <a:pt x="11" y="42"/>
                    </a:cubicBezTo>
                    <a:cubicBezTo>
                      <a:pt x="8" y="42"/>
                      <a:pt x="6" y="42"/>
                      <a:pt x="4" y="42"/>
                    </a:cubicBezTo>
                    <a:cubicBezTo>
                      <a:pt x="1" y="42"/>
                      <a:pt x="0" y="43"/>
                      <a:pt x="0" y="45"/>
                    </a:cubicBezTo>
                    <a:cubicBezTo>
                      <a:pt x="0" y="48"/>
                      <a:pt x="0" y="50"/>
                      <a:pt x="0" y="53"/>
                    </a:cubicBezTo>
                    <a:cubicBezTo>
                      <a:pt x="4" y="53"/>
                      <a:pt x="7" y="53"/>
                      <a:pt x="11" y="53"/>
                    </a:cubicBezTo>
                    <a:cubicBezTo>
                      <a:pt x="11" y="58"/>
                      <a:pt x="11" y="64"/>
                      <a:pt x="11" y="70"/>
                    </a:cubicBezTo>
                    <a:cubicBezTo>
                      <a:pt x="11" y="73"/>
                      <a:pt x="12" y="74"/>
                      <a:pt x="14" y="74"/>
                    </a:cubicBezTo>
                    <a:cubicBezTo>
                      <a:pt x="15" y="74"/>
                      <a:pt x="17" y="74"/>
                      <a:pt x="18" y="74"/>
                    </a:cubicBezTo>
                    <a:cubicBezTo>
                      <a:pt x="20" y="74"/>
                      <a:pt x="21" y="73"/>
                      <a:pt x="21" y="70"/>
                    </a:cubicBezTo>
                    <a:cubicBezTo>
                      <a:pt x="21" y="68"/>
                      <a:pt x="21" y="66"/>
                      <a:pt x="21" y="63"/>
                    </a:cubicBezTo>
                    <a:cubicBezTo>
                      <a:pt x="24" y="63"/>
                      <a:pt x="26" y="63"/>
                      <a:pt x="28" y="63"/>
                    </a:cubicBezTo>
                    <a:cubicBezTo>
                      <a:pt x="31" y="63"/>
                      <a:pt x="32" y="62"/>
                      <a:pt x="32" y="60"/>
                    </a:cubicBezTo>
                    <a:cubicBezTo>
                      <a:pt x="32" y="57"/>
                      <a:pt x="32" y="55"/>
                      <a:pt x="32" y="53"/>
                    </a:cubicBezTo>
                    <a:cubicBezTo>
                      <a:pt x="28" y="53"/>
                      <a:pt x="25" y="53"/>
                      <a:pt x="21" y="53"/>
                    </a:cubicBezTo>
                    <a:cubicBezTo>
                      <a:pt x="21" y="49"/>
                      <a:pt x="21" y="45"/>
                      <a:pt x="21" y="42"/>
                    </a:cubicBezTo>
                    <a:cubicBezTo>
                      <a:pt x="25" y="42"/>
                      <a:pt x="28" y="42"/>
                      <a:pt x="32" y="42"/>
                    </a:cubicBezTo>
                    <a:cubicBezTo>
                      <a:pt x="32" y="38"/>
                      <a:pt x="32" y="35"/>
                      <a:pt x="32" y="31"/>
                    </a:cubicBezTo>
                    <a:cubicBezTo>
                      <a:pt x="28" y="31"/>
                      <a:pt x="25" y="31"/>
                      <a:pt x="21" y="31"/>
                    </a:cubicBezTo>
                    <a:cubicBezTo>
                      <a:pt x="21" y="28"/>
                      <a:pt x="21" y="24"/>
                      <a:pt x="21" y="21"/>
                    </a:cubicBezTo>
                    <a:cubicBezTo>
                      <a:pt x="25" y="21"/>
                      <a:pt x="28" y="21"/>
                      <a:pt x="32" y="21"/>
                    </a:cubicBezTo>
                    <a:cubicBezTo>
                      <a:pt x="32" y="18"/>
                      <a:pt x="32" y="16"/>
                      <a:pt x="32" y="14"/>
                    </a:cubicBezTo>
                    <a:cubicBezTo>
                      <a:pt x="32" y="11"/>
                      <a:pt x="31" y="10"/>
                      <a:pt x="28" y="10"/>
                    </a:cubicBezTo>
                    <a:cubicBezTo>
                      <a:pt x="26" y="10"/>
                      <a:pt x="24" y="10"/>
                      <a:pt x="21" y="10"/>
                    </a:cubicBezTo>
                    <a:cubicBezTo>
                      <a:pt x="21" y="8"/>
                      <a:pt x="21" y="5"/>
                      <a:pt x="21" y="3"/>
                    </a:cubicBezTo>
                    <a:cubicBezTo>
                      <a:pt x="21" y="1"/>
                      <a:pt x="20" y="0"/>
                      <a:pt x="18" y="0"/>
                    </a:cubicBezTo>
                    <a:cubicBezTo>
                      <a:pt x="17" y="0"/>
                      <a:pt x="15" y="0"/>
                      <a:pt x="1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46" name="Freeform 11"/>
              <p:cNvSpPr/>
              <p:nvPr/>
            </p:nvSpPr>
            <p:spPr bwMode="auto">
              <a:xfrm>
                <a:off x="3894818" y="785891"/>
                <a:ext cx="71438" cy="63500"/>
              </a:xfrm>
              <a:custGeom>
                <a:avLst/>
                <a:gdLst>
                  <a:gd name="T0" fmla="*/ 11 w 11"/>
                  <a:gd name="T1" fmla="*/ 3 h 10"/>
                  <a:gd name="T2" fmla="*/ 7 w 11"/>
                  <a:gd name="T3" fmla="*/ 0 h 10"/>
                  <a:gd name="T4" fmla="*/ 0 w 11"/>
                  <a:gd name="T5" fmla="*/ 0 h 10"/>
                  <a:gd name="T6" fmla="*/ 0 w 11"/>
                  <a:gd name="T7" fmla="*/ 10 h 10"/>
                  <a:gd name="T8" fmla="*/ 7 w 11"/>
                  <a:gd name="T9" fmla="*/ 10 h 10"/>
                  <a:gd name="T10" fmla="*/ 11 w 11"/>
                  <a:gd name="T11" fmla="*/ 7 h 10"/>
                  <a:gd name="T12" fmla="*/ 11 w 11"/>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1" y="3"/>
                    </a:moveTo>
                    <a:cubicBezTo>
                      <a:pt x="11" y="1"/>
                      <a:pt x="9" y="0"/>
                      <a:pt x="7" y="0"/>
                    </a:cubicBezTo>
                    <a:cubicBezTo>
                      <a:pt x="5" y="0"/>
                      <a:pt x="2" y="0"/>
                      <a:pt x="0" y="0"/>
                    </a:cubicBezTo>
                    <a:cubicBezTo>
                      <a:pt x="0" y="3"/>
                      <a:pt x="0" y="7"/>
                      <a:pt x="0" y="10"/>
                    </a:cubicBezTo>
                    <a:cubicBezTo>
                      <a:pt x="2" y="10"/>
                      <a:pt x="5" y="10"/>
                      <a:pt x="7" y="10"/>
                    </a:cubicBezTo>
                    <a:cubicBezTo>
                      <a:pt x="9" y="10"/>
                      <a:pt x="11" y="9"/>
                      <a:pt x="11" y="7"/>
                    </a:cubicBezTo>
                    <a:cubicBezTo>
                      <a:pt x="11" y="6"/>
                      <a:pt x="11" y="4"/>
                      <a:pt x="1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47" name="Freeform 12"/>
              <p:cNvSpPr/>
              <p:nvPr/>
            </p:nvSpPr>
            <p:spPr bwMode="auto">
              <a:xfrm>
                <a:off x="3894818" y="919241"/>
                <a:ext cx="71438" cy="69850"/>
              </a:xfrm>
              <a:custGeom>
                <a:avLst/>
                <a:gdLst>
                  <a:gd name="T0" fmla="*/ 11 w 11"/>
                  <a:gd name="T1" fmla="*/ 3 h 11"/>
                  <a:gd name="T2" fmla="*/ 7 w 11"/>
                  <a:gd name="T3" fmla="*/ 0 h 11"/>
                  <a:gd name="T4" fmla="*/ 0 w 11"/>
                  <a:gd name="T5" fmla="*/ 0 h 11"/>
                  <a:gd name="T6" fmla="*/ 0 w 11"/>
                  <a:gd name="T7" fmla="*/ 11 h 11"/>
                  <a:gd name="T8" fmla="*/ 7 w 11"/>
                  <a:gd name="T9" fmla="*/ 11 h 11"/>
                  <a:gd name="T10" fmla="*/ 11 w 11"/>
                  <a:gd name="T11" fmla="*/ 7 h 11"/>
                  <a:gd name="T12" fmla="*/ 11 w 11"/>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11" y="3"/>
                    </a:moveTo>
                    <a:cubicBezTo>
                      <a:pt x="11" y="1"/>
                      <a:pt x="9" y="0"/>
                      <a:pt x="7" y="0"/>
                    </a:cubicBezTo>
                    <a:cubicBezTo>
                      <a:pt x="5" y="0"/>
                      <a:pt x="2" y="0"/>
                      <a:pt x="0" y="0"/>
                    </a:cubicBezTo>
                    <a:cubicBezTo>
                      <a:pt x="0" y="3"/>
                      <a:pt x="0" y="7"/>
                      <a:pt x="0" y="11"/>
                    </a:cubicBezTo>
                    <a:cubicBezTo>
                      <a:pt x="2" y="11"/>
                      <a:pt x="5" y="11"/>
                      <a:pt x="7" y="11"/>
                    </a:cubicBezTo>
                    <a:cubicBezTo>
                      <a:pt x="9" y="11"/>
                      <a:pt x="11" y="10"/>
                      <a:pt x="11" y="7"/>
                    </a:cubicBezTo>
                    <a:cubicBezTo>
                      <a:pt x="11" y="6"/>
                      <a:pt x="11" y="5"/>
                      <a:pt x="1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48" name="Freeform 13"/>
              <p:cNvSpPr/>
              <p:nvPr/>
            </p:nvSpPr>
            <p:spPr bwMode="auto">
              <a:xfrm>
                <a:off x="3626531" y="989091"/>
                <a:ext cx="65088" cy="63500"/>
              </a:xfrm>
              <a:custGeom>
                <a:avLst/>
                <a:gdLst>
                  <a:gd name="T0" fmla="*/ 10 w 10"/>
                  <a:gd name="T1" fmla="*/ 7 h 10"/>
                  <a:gd name="T2" fmla="*/ 7 w 10"/>
                  <a:gd name="T3" fmla="*/ 10 h 10"/>
                  <a:gd name="T4" fmla="*/ 3 w 10"/>
                  <a:gd name="T5" fmla="*/ 10 h 10"/>
                  <a:gd name="T6" fmla="*/ 0 w 10"/>
                  <a:gd name="T7" fmla="*/ 7 h 10"/>
                  <a:gd name="T8" fmla="*/ 0 w 10"/>
                  <a:gd name="T9" fmla="*/ 3 h 10"/>
                  <a:gd name="T10" fmla="*/ 3 w 10"/>
                  <a:gd name="T11" fmla="*/ 0 h 10"/>
                  <a:gd name="T12" fmla="*/ 10 w 10"/>
                  <a:gd name="T13" fmla="*/ 0 h 10"/>
                  <a:gd name="T14" fmla="*/ 10 w 10"/>
                  <a:gd name="T15" fmla="*/ 7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0">
                    <a:moveTo>
                      <a:pt x="10" y="7"/>
                    </a:moveTo>
                    <a:cubicBezTo>
                      <a:pt x="10" y="9"/>
                      <a:pt x="9" y="10"/>
                      <a:pt x="7" y="10"/>
                    </a:cubicBezTo>
                    <a:cubicBezTo>
                      <a:pt x="5" y="10"/>
                      <a:pt x="4" y="10"/>
                      <a:pt x="3" y="10"/>
                    </a:cubicBezTo>
                    <a:cubicBezTo>
                      <a:pt x="1" y="10"/>
                      <a:pt x="0" y="9"/>
                      <a:pt x="0" y="7"/>
                    </a:cubicBezTo>
                    <a:cubicBezTo>
                      <a:pt x="0" y="5"/>
                      <a:pt x="0" y="4"/>
                      <a:pt x="0" y="3"/>
                    </a:cubicBezTo>
                    <a:cubicBezTo>
                      <a:pt x="0" y="1"/>
                      <a:pt x="1" y="0"/>
                      <a:pt x="3" y="0"/>
                    </a:cubicBezTo>
                    <a:cubicBezTo>
                      <a:pt x="5" y="0"/>
                      <a:pt x="8" y="0"/>
                      <a:pt x="10" y="0"/>
                    </a:cubicBezTo>
                    <a:cubicBezTo>
                      <a:pt x="10" y="2"/>
                      <a:pt x="10" y="4"/>
                      <a:pt x="1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49" name="Freeform 14"/>
              <p:cNvSpPr/>
              <p:nvPr/>
            </p:nvSpPr>
            <p:spPr bwMode="auto">
              <a:xfrm>
                <a:off x="3626531" y="714453"/>
                <a:ext cx="65088" cy="71438"/>
              </a:xfrm>
              <a:custGeom>
                <a:avLst/>
                <a:gdLst>
                  <a:gd name="T0" fmla="*/ 3 w 10"/>
                  <a:gd name="T1" fmla="*/ 11 h 11"/>
                  <a:gd name="T2" fmla="*/ 0 w 10"/>
                  <a:gd name="T3" fmla="*/ 7 h 11"/>
                  <a:gd name="T4" fmla="*/ 0 w 10"/>
                  <a:gd name="T5" fmla="*/ 4 h 11"/>
                  <a:gd name="T6" fmla="*/ 3 w 10"/>
                  <a:gd name="T7" fmla="*/ 0 h 11"/>
                  <a:gd name="T8" fmla="*/ 7 w 10"/>
                  <a:gd name="T9" fmla="*/ 0 h 11"/>
                  <a:gd name="T10" fmla="*/ 10 w 10"/>
                  <a:gd name="T11" fmla="*/ 4 h 11"/>
                  <a:gd name="T12" fmla="*/ 10 w 10"/>
                  <a:gd name="T13" fmla="*/ 11 h 11"/>
                  <a:gd name="T14" fmla="*/ 3 w 10"/>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1">
                    <a:moveTo>
                      <a:pt x="3" y="11"/>
                    </a:moveTo>
                    <a:cubicBezTo>
                      <a:pt x="1" y="11"/>
                      <a:pt x="0" y="10"/>
                      <a:pt x="0" y="7"/>
                    </a:cubicBezTo>
                    <a:cubicBezTo>
                      <a:pt x="0" y="6"/>
                      <a:pt x="0" y="5"/>
                      <a:pt x="0" y="4"/>
                    </a:cubicBezTo>
                    <a:cubicBezTo>
                      <a:pt x="0" y="1"/>
                      <a:pt x="1" y="0"/>
                      <a:pt x="3" y="0"/>
                    </a:cubicBezTo>
                    <a:cubicBezTo>
                      <a:pt x="4" y="0"/>
                      <a:pt x="5" y="0"/>
                      <a:pt x="7" y="0"/>
                    </a:cubicBezTo>
                    <a:cubicBezTo>
                      <a:pt x="9" y="0"/>
                      <a:pt x="10" y="1"/>
                      <a:pt x="10" y="4"/>
                    </a:cubicBezTo>
                    <a:cubicBezTo>
                      <a:pt x="10" y="6"/>
                      <a:pt x="10" y="8"/>
                      <a:pt x="10" y="11"/>
                    </a:cubicBezTo>
                    <a:cubicBezTo>
                      <a:pt x="8" y="11"/>
                      <a:pt x="5" y="11"/>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grpSp>
        <p:grpSp>
          <p:nvGrpSpPr>
            <p:cNvPr id="12" name="组合 11"/>
            <p:cNvGrpSpPr/>
            <p:nvPr userDrawn="1"/>
          </p:nvGrpSpPr>
          <p:grpSpPr>
            <a:xfrm>
              <a:off x="5007656" y="650953"/>
              <a:ext cx="619125" cy="479426"/>
              <a:chOff x="5007656" y="650953"/>
              <a:chExt cx="619125" cy="479426"/>
            </a:xfrm>
            <a:grpFill/>
          </p:grpSpPr>
          <p:sp>
            <p:nvSpPr>
              <p:cNvPr id="240" name="Freeform 15"/>
              <p:cNvSpPr/>
              <p:nvPr/>
            </p:nvSpPr>
            <p:spPr bwMode="auto">
              <a:xfrm>
                <a:off x="5352143" y="1058941"/>
                <a:ext cx="133350" cy="71438"/>
              </a:xfrm>
              <a:custGeom>
                <a:avLst/>
                <a:gdLst>
                  <a:gd name="T0" fmla="*/ 21 w 21"/>
                  <a:gd name="T1" fmla="*/ 0 h 11"/>
                  <a:gd name="T2" fmla="*/ 21 w 21"/>
                  <a:gd name="T3" fmla="*/ 8 h 11"/>
                  <a:gd name="T4" fmla="*/ 18 w 21"/>
                  <a:gd name="T5" fmla="*/ 11 h 11"/>
                  <a:gd name="T6" fmla="*/ 3 w 21"/>
                  <a:gd name="T7" fmla="*/ 11 h 11"/>
                  <a:gd name="T8" fmla="*/ 0 w 21"/>
                  <a:gd name="T9" fmla="*/ 8 h 11"/>
                  <a:gd name="T10" fmla="*/ 0 w 21"/>
                  <a:gd name="T11" fmla="*/ 0 h 11"/>
                  <a:gd name="T12" fmla="*/ 21 w 21"/>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1" h="11">
                    <a:moveTo>
                      <a:pt x="21" y="0"/>
                    </a:moveTo>
                    <a:cubicBezTo>
                      <a:pt x="21" y="3"/>
                      <a:pt x="21" y="5"/>
                      <a:pt x="21" y="8"/>
                    </a:cubicBezTo>
                    <a:cubicBezTo>
                      <a:pt x="21" y="10"/>
                      <a:pt x="20" y="11"/>
                      <a:pt x="18" y="11"/>
                    </a:cubicBezTo>
                    <a:cubicBezTo>
                      <a:pt x="13" y="11"/>
                      <a:pt x="8" y="11"/>
                      <a:pt x="3" y="11"/>
                    </a:cubicBezTo>
                    <a:cubicBezTo>
                      <a:pt x="1" y="11"/>
                      <a:pt x="0" y="10"/>
                      <a:pt x="0" y="8"/>
                    </a:cubicBezTo>
                    <a:cubicBezTo>
                      <a:pt x="0" y="5"/>
                      <a:pt x="0" y="3"/>
                      <a:pt x="0" y="0"/>
                    </a:cubicBezTo>
                    <a:cubicBezTo>
                      <a:pt x="7" y="0"/>
                      <a:pt x="14"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41" name="Freeform 16"/>
              <p:cNvSpPr/>
              <p:nvPr/>
            </p:nvSpPr>
            <p:spPr bwMode="auto">
              <a:xfrm>
                <a:off x="5141006" y="650953"/>
                <a:ext cx="141288" cy="63500"/>
              </a:xfrm>
              <a:custGeom>
                <a:avLst/>
                <a:gdLst>
                  <a:gd name="T0" fmla="*/ 0 w 22"/>
                  <a:gd name="T1" fmla="*/ 10 h 10"/>
                  <a:gd name="T2" fmla="*/ 0 w 22"/>
                  <a:gd name="T3" fmla="*/ 3 h 10"/>
                  <a:gd name="T4" fmla="*/ 4 w 22"/>
                  <a:gd name="T5" fmla="*/ 0 h 10"/>
                  <a:gd name="T6" fmla="*/ 18 w 22"/>
                  <a:gd name="T7" fmla="*/ 0 h 10"/>
                  <a:gd name="T8" fmla="*/ 22 w 22"/>
                  <a:gd name="T9" fmla="*/ 3 h 10"/>
                  <a:gd name="T10" fmla="*/ 22 w 22"/>
                  <a:gd name="T11" fmla="*/ 10 h 10"/>
                  <a:gd name="T12" fmla="*/ 0 w 22"/>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22" h="10">
                    <a:moveTo>
                      <a:pt x="0" y="10"/>
                    </a:moveTo>
                    <a:cubicBezTo>
                      <a:pt x="0" y="8"/>
                      <a:pt x="0" y="6"/>
                      <a:pt x="0" y="3"/>
                    </a:cubicBezTo>
                    <a:cubicBezTo>
                      <a:pt x="0" y="1"/>
                      <a:pt x="2" y="0"/>
                      <a:pt x="4" y="0"/>
                    </a:cubicBezTo>
                    <a:cubicBezTo>
                      <a:pt x="9" y="0"/>
                      <a:pt x="14" y="0"/>
                      <a:pt x="18" y="0"/>
                    </a:cubicBezTo>
                    <a:cubicBezTo>
                      <a:pt x="20" y="0"/>
                      <a:pt x="22" y="1"/>
                      <a:pt x="22" y="3"/>
                    </a:cubicBezTo>
                    <a:cubicBezTo>
                      <a:pt x="22" y="6"/>
                      <a:pt x="22" y="8"/>
                      <a:pt x="22" y="10"/>
                    </a:cubicBezTo>
                    <a:cubicBezTo>
                      <a:pt x="15" y="10"/>
                      <a:pt x="8" y="10"/>
                      <a:pt x="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42" name="Freeform 17"/>
              <p:cNvSpPr/>
              <p:nvPr/>
            </p:nvSpPr>
            <p:spPr bwMode="auto">
              <a:xfrm>
                <a:off x="5007656" y="714453"/>
                <a:ext cx="133350" cy="415925"/>
              </a:xfrm>
              <a:custGeom>
                <a:avLst/>
                <a:gdLst>
                  <a:gd name="T0" fmla="*/ 0 w 21"/>
                  <a:gd name="T1" fmla="*/ 47 h 65"/>
                  <a:gd name="T2" fmla="*/ 0 w 21"/>
                  <a:gd name="T3" fmla="*/ 51 h 65"/>
                  <a:gd name="T4" fmla="*/ 4 w 21"/>
                  <a:gd name="T5" fmla="*/ 54 h 65"/>
                  <a:gd name="T6" fmla="*/ 11 w 21"/>
                  <a:gd name="T7" fmla="*/ 54 h 65"/>
                  <a:gd name="T8" fmla="*/ 11 w 21"/>
                  <a:gd name="T9" fmla="*/ 62 h 65"/>
                  <a:gd name="T10" fmla="*/ 14 w 21"/>
                  <a:gd name="T11" fmla="*/ 65 h 65"/>
                  <a:gd name="T12" fmla="*/ 18 w 21"/>
                  <a:gd name="T13" fmla="*/ 65 h 65"/>
                  <a:gd name="T14" fmla="*/ 21 w 21"/>
                  <a:gd name="T15" fmla="*/ 62 h 65"/>
                  <a:gd name="T16" fmla="*/ 21 w 21"/>
                  <a:gd name="T17" fmla="*/ 0 h 65"/>
                  <a:gd name="T18" fmla="*/ 14 w 21"/>
                  <a:gd name="T19" fmla="*/ 0 h 65"/>
                  <a:gd name="T20" fmla="*/ 11 w 21"/>
                  <a:gd name="T21" fmla="*/ 4 h 65"/>
                  <a:gd name="T22" fmla="*/ 11 w 21"/>
                  <a:gd name="T23" fmla="*/ 44 h 65"/>
                  <a:gd name="T24" fmla="*/ 4 w 21"/>
                  <a:gd name="T25" fmla="*/ 44 h 65"/>
                  <a:gd name="T26" fmla="*/ 0 w 21"/>
                  <a:gd name="T27" fmla="*/ 4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65">
                    <a:moveTo>
                      <a:pt x="0" y="47"/>
                    </a:moveTo>
                    <a:cubicBezTo>
                      <a:pt x="0" y="48"/>
                      <a:pt x="0" y="50"/>
                      <a:pt x="0" y="51"/>
                    </a:cubicBezTo>
                    <a:cubicBezTo>
                      <a:pt x="0" y="53"/>
                      <a:pt x="2" y="54"/>
                      <a:pt x="4" y="54"/>
                    </a:cubicBezTo>
                    <a:cubicBezTo>
                      <a:pt x="6" y="54"/>
                      <a:pt x="8" y="54"/>
                      <a:pt x="11" y="54"/>
                    </a:cubicBezTo>
                    <a:cubicBezTo>
                      <a:pt x="11" y="57"/>
                      <a:pt x="11" y="59"/>
                      <a:pt x="11" y="62"/>
                    </a:cubicBezTo>
                    <a:cubicBezTo>
                      <a:pt x="11" y="64"/>
                      <a:pt x="12" y="65"/>
                      <a:pt x="14" y="65"/>
                    </a:cubicBezTo>
                    <a:cubicBezTo>
                      <a:pt x="16" y="65"/>
                      <a:pt x="17" y="65"/>
                      <a:pt x="18" y="65"/>
                    </a:cubicBezTo>
                    <a:cubicBezTo>
                      <a:pt x="20" y="65"/>
                      <a:pt x="21" y="64"/>
                      <a:pt x="21" y="62"/>
                    </a:cubicBezTo>
                    <a:cubicBezTo>
                      <a:pt x="21" y="41"/>
                      <a:pt x="21" y="21"/>
                      <a:pt x="21" y="0"/>
                    </a:cubicBezTo>
                    <a:cubicBezTo>
                      <a:pt x="19" y="0"/>
                      <a:pt x="17" y="0"/>
                      <a:pt x="14" y="0"/>
                    </a:cubicBezTo>
                    <a:cubicBezTo>
                      <a:pt x="12" y="0"/>
                      <a:pt x="11" y="2"/>
                      <a:pt x="11" y="4"/>
                    </a:cubicBezTo>
                    <a:cubicBezTo>
                      <a:pt x="11" y="17"/>
                      <a:pt x="11" y="30"/>
                      <a:pt x="11" y="44"/>
                    </a:cubicBezTo>
                    <a:cubicBezTo>
                      <a:pt x="8" y="44"/>
                      <a:pt x="6" y="44"/>
                      <a:pt x="4" y="44"/>
                    </a:cubicBezTo>
                    <a:cubicBezTo>
                      <a:pt x="2" y="44"/>
                      <a:pt x="0" y="45"/>
                      <a:pt x="0"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43" name="Freeform 18"/>
              <p:cNvSpPr/>
              <p:nvPr/>
            </p:nvSpPr>
            <p:spPr bwMode="auto">
              <a:xfrm>
                <a:off x="5485493" y="650953"/>
                <a:ext cx="141288" cy="407988"/>
              </a:xfrm>
              <a:custGeom>
                <a:avLst/>
                <a:gdLst>
                  <a:gd name="T0" fmla="*/ 18 w 22"/>
                  <a:gd name="T1" fmla="*/ 21 h 64"/>
                  <a:gd name="T2" fmla="*/ 22 w 22"/>
                  <a:gd name="T3" fmla="*/ 18 h 64"/>
                  <a:gd name="T4" fmla="*/ 22 w 22"/>
                  <a:gd name="T5" fmla="*/ 14 h 64"/>
                  <a:gd name="T6" fmla="*/ 18 w 22"/>
                  <a:gd name="T7" fmla="*/ 10 h 64"/>
                  <a:gd name="T8" fmla="*/ 11 w 22"/>
                  <a:gd name="T9" fmla="*/ 10 h 64"/>
                  <a:gd name="T10" fmla="*/ 11 w 22"/>
                  <a:gd name="T11" fmla="*/ 3 h 64"/>
                  <a:gd name="T12" fmla="*/ 8 w 22"/>
                  <a:gd name="T13" fmla="*/ 0 h 64"/>
                  <a:gd name="T14" fmla="*/ 4 w 22"/>
                  <a:gd name="T15" fmla="*/ 0 h 64"/>
                  <a:gd name="T16" fmla="*/ 0 w 22"/>
                  <a:gd name="T17" fmla="*/ 3 h 64"/>
                  <a:gd name="T18" fmla="*/ 0 w 22"/>
                  <a:gd name="T19" fmla="*/ 64 h 64"/>
                  <a:gd name="T20" fmla="*/ 8 w 22"/>
                  <a:gd name="T21" fmla="*/ 64 h 64"/>
                  <a:gd name="T22" fmla="*/ 11 w 22"/>
                  <a:gd name="T23" fmla="*/ 61 h 64"/>
                  <a:gd name="T24" fmla="*/ 11 w 22"/>
                  <a:gd name="T25" fmla="*/ 21 h 64"/>
                  <a:gd name="T26" fmla="*/ 18 w 22"/>
                  <a:gd name="T27"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64">
                    <a:moveTo>
                      <a:pt x="18" y="21"/>
                    </a:moveTo>
                    <a:cubicBezTo>
                      <a:pt x="20" y="21"/>
                      <a:pt x="22" y="20"/>
                      <a:pt x="22" y="18"/>
                    </a:cubicBezTo>
                    <a:cubicBezTo>
                      <a:pt x="22" y="16"/>
                      <a:pt x="22" y="15"/>
                      <a:pt x="22" y="14"/>
                    </a:cubicBezTo>
                    <a:cubicBezTo>
                      <a:pt x="22" y="12"/>
                      <a:pt x="20" y="10"/>
                      <a:pt x="18" y="10"/>
                    </a:cubicBezTo>
                    <a:cubicBezTo>
                      <a:pt x="16" y="10"/>
                      <a:pt x="14" y="10"/>
                      <a:pt x="11" y="10"/>
                    </a:cubicBezTo>
                    <a:cubicBezTo>
                      <a:pt x="11" y="8"/>
                      <a:pt x="11" y="6"/>
                      <a:pt x="11" y="3"/>
                    </a:cubicBezTo>
                    <a:cubicBezTo>
                      <a:pt x="11" y="1"/>
                      <a:pt x="10" y="0"/>
                      <a:pt x="8" y="0"/>
                    </a:cubicBezTo>
                    <a:cubicBezTo>
                      <a:pt x="6" y="0"/>
                      <a:pt x="5" y="0"/>
                      <a:pt x="4" y="0"/>
                    </a:cubicBezTo>
                    <a:cubicBezTo>
                      <a:pt x="2" y="0"/>
                      <a:pt x="0" y="1"/>
                      <a:pt x="0" y="3"/>
                    </a:cubicBezTo>
                    <a:cubicBezTo>
                      <a:pt x="0" y="24"/>
                      <a:pt x="0" y="44"/>
                      <a:pt x="0" y="64"/>
                    </a:cubicBezTo>
                    <a:cubicBezTo>
                      <a:pt x="3" y="64"/>
                      <a:pt x="5" y="64"/>
                      <a:pt x="8" y="64"/>
                    </a:cubicBezTo>
                    <a:cubicBezTo>
                      <a:pt x="10" y="64"/>
                      <a:pt x="11" y="63"/>
                      <a:pt x="11" y="61"/>
                    </a:cubicBezTo>
                    <a:cubicBezTo>
                      <a:pt x="11" y="48"/>
                      <a:pt x="11" y="34"/>
                      <a:pt x="11" y="21"/>
                    </a:cubicBezTo>
                    <a:cubicBezTo>
                      <a:pt x="14" y="21"/>
                      <a:pt x="16" y="21"/>
                      <a:pt x="1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44" name="Freeform 19"/>
              <p:cNvSpPr>
                <a:spLocks noEditPoints="1"/>
              </p:cNvSpPr>
              <p:nvPr/>
            </p:nvSpPr>
            <p:spPr bwMode="auto">
              <a:xfrm>
                <a:off x="5210856" y="714453"/>
                <a:ext cx="211138" cy="344488"/>
              </a:xfrm>
              <a:custGeom>
                <a:avLst/>
                <a:gdLst>
                  <a:gd name="T0" fmla="*/ 29 w 33"/>
                  <a:gd name="T1" fmla="*/ 11 h 54"/>
                  <a:gd name="T2" fmla="*/ 22 w 33"/>
                  <a:gd name="T3" fmla="*/ 11 h 54"/>
                  <a:gd name="T4" fmla="*/ 22 w 33"/>
                  <a:gd name="T5" fmla="*/ 4 h 54"/>
                  <a:gd name="T6" fmla="*/ 18 w 33"/>
                  <a:gd name="T7" fmla="*/ 0 h 54"/>
                  <a:gd name="T8" fmla="*/ 11 w 33"/>
                  <a:gd name="T9" fmla="*/ 0 h 54"/>
                  <a:gd name="T10" fmla="*/ 11 w 33"/>
                  <a:gd name="T11" fmla="*/ 11 h 54"/>
                  <a:gd name="T12" fmla="*/ 4 w 33"/>
                  <a:gd name="T13" fmla="*/ 11 h 54"/>
                  <a:gd name="T14" fmla="*/ 0 w 33"/>
                  <a:gd name="T15" fmla="*/ 15 h 54"/>
                  <a:gd name="T16" fmla="*/ 0 w 33"/>
                  <a:gd name="T17" fmla="*/ 40 h 54"/>
                  <a:gd name="T18" fmla="*/ 4 w 33"/>
                  <a:gd name="T19" fmla="*/ 44 h 54"/>
                  <a:gd name="T20" fmla="*/ 11 w 33"/>
                  <a:gd name="T21" fmla="*/ 44 h 54"/>
                  <a:gd name="T22" fmla="*/ 11 w 33"/>
                  <a:gd name="T23" fmla="*/ 51 h 54"/>
                  <a:gd name="T24" fmla="*/ 15 w 33"/>
                  <a:gd name="T25" fmla="*/ 54 h 54"/>
                  <a:gd name="T26" fmla="*/ 22 w 33"/>
                  <a:gd name="T27" fmla="*/ 54 h 54"/>
                  <a:gd name="T28" fmla="*/ 22 w 33"/>
                  <a:gd name="T29" fmla="*/ 44 h 54"/>
                  <a:gd name="T30" fmla="*/ 29 w 33"/>
                  <a:gd name="T31" fmla="*/ 44 h 54"/>
                  <a:gd name="T32" fmla="*/ 33 w 33"/>
                  <a:gd name="T33" fmla="*/ 40 h 54"/>
                  <a:gd name="T34" fmla="*/ 33 w 33"/>
                  <a:gd name="T35" fmla="*/ 15 h 54"/>
                  <a:gd name="T36" fmla="*/ 29 w 33"/>
                  <a:gd name="T37" fmla="*/ 11 h 54"/>
                  <a:gd name="T38" fmla="*/ 22 w 33"/>
                  <a:gd name="T39" fmla="*/ 33 h 54"/>
                  <a:gd name="T40" fmla="*/ 11 w 33"/>
                  <a:gd name="T41" fmla="*/ 33 h 54"/>
                  <a:gd name="T42" fmla="*/ 11 w 33"/>
                  <a:gd name="T43" fmla="*/ 22 h 54"/>
                  <a:gd name="T44" fmla="*/ 22 w 33"/>
                  <a:gd name="T45" fmla="*/ 22 h 54"/>
                  <a:gd name="T46" fmla="*/ 22 w 33"/>
                  <a:gd name="T47" fmla="*/ 3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 h="54">
                    <a:moveTo>
                      <a:pt x="29" y="11"/>
                    </a:moveTo>
                    <a:cubicBezTo>
                      <a:pt x="27" y="11"/>
                      <a:pt x="24" y="11"/>
                      <a:pt x="22" y="11"/>
                    </a:cubicBezTo>
                    <a:cubicBezTo>
                      <a:pt x="22" y="9"/>
                      <a:pt x="22" y="6"/>
                      <a:pt x="22" y="4"/>
                    </a:cubicBezTo>
                    <a:cubicBezTo>
                      <a:pt x="22" y="2"/>
                      <a:pt x="20" y="0"/>
                      <a:pt x="18" y="0"/>
                    </a:cubicBezTo>
                    <a:cubicBezTo>
                      <a:pt x="16" y="0"/>
                      <a:pt x="13" y="0"/>
                      <a:pt x="11" y="0"/>
                    </a:cubicBezTo>
                    <a:cubicBezTo>
                      <a:pt x="11" y="4"/>
                      <a:pt x="11" y="8"/>
                      <a:pt x="11" y="11"/>
                    </a:cubicBezTo>
                    <a:cubicBezTo>
                      <a:pt x="9" y="11"/>
                      <a:pt x="6" y="11"/>
                      <a:pt x="4" y="11"/>
                    </a:cubicBezTo>
                    <a:cubicBezTo>
                      <a:pt x="2" y="11"/>
                      <a:pt x="0" y="13"/>
                      <a:pt x="0" y="15"/>
                    </a:cubicBezTo>
                    <a:cubicBezTo>
                      <a:pt x="0" y="23"/>
                      <a:pt x="0" y="32"/>
                      <a:pt x="0" y="40"/>
                    </a:cubicBezTo>
                    <a:cubicBezTo>
                      <a:pt x="0" y="42"/>
                      <a:pt x="2" y="44"/>
                      <a:pt x="4" y="44"/>
                    </a:cubicBezTo>
                    <a:cubicBezTo>
                      <a:pt x="6" y="44"/>
                      <a:pt x="9" y="44"/>
                      <a:pt x="11" y="44"/>
                    </a:cubicBezTo>
                    <a:cubicBezTo>
                      <a:pt x="11" y="46"/>
                      <a:pt x="11" y="48"/>
                      <a:pt x="11" y="51"/>
                    </a:cubicBezTo>
                    <a:cubicBezTo>
                      <a:pt x="11" y="53"/>
                      <a:pt x="13" y="54"/>
                      <a:pt x="15" y="54"/>
                    </a:cubicBezTo>
                    <a:cubicBezTo>
                      <a:pt x="17" y="54"/>
                      <a:pt x="19" y="54"/>
                      <a:pt x="22" y="54"/>
                    </a:cubicBezTo>
                    <a:cubicBezTo>
                      <a:pt x="22" y="51"/>
                      <a:pt x="22" y="47"/>
                      <a:pt x="22" y="44"/>
                    </a:cubicBezTo>
                    <a:cubicBezTo>
                      <a:pt x="24" y="44"/>
                      <a:pt x="27" y="44"/>
                      <a:pt x="29" y="44"/>
                    </a:cubicBezTo>
                    <a:cubicBezTo>
                      <a:pt x="31" y="44"/>
                      <a:pt x="33" y="42"/>
                      <a:pt x="33" y="40"/>
                    </a:cubicBezTo>
                    <a:cubicBezTo>
                      <a:pt x="33" y="32"/>
                      <a:pt x="33" y="23"/>
                      <a:pt x="33" y="15"/>
                    </a:cubicBezTo>
                    <a:cubicBezTo>
                      <a:pt x="33" y="13"/>
                      <a:pt x="31" y="11"/>
                      <a:pt x="29" y="11"/>
                    </a:cubicBezTo>
                    <a:close/>
                    <a:moveTo>
                      <a:pt x="22" y="33"/>
                    </a:moveTo>
                    <a:cubicBezTo>
                      <a:pt x="11" y="33"/>
                      <a:pt x="11" y="33"/>
                      <a:pt x="11" y="33"/>
                    </a:cubicBezTo>
                    <a:cubicBezTo>
                      <a:pt x="11" y="22"/>
                      <a:pt x="11" y="22"/>
                      <a:pt x="11" y="22"/>
                    </a:cubicBezTo>
                    <a:cubicBezTo>
                      <a:pt x="22" y="22"/>
                      <a:pt x="22" y="22"/>
                      <a:pt x="22" y="22"/>
                    </a:cubicBezTo>
                    <a:lnTo>
                      <a:pt x="22"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grpSp>
        <p:sp>
          <p:nvSpPr>
            <p:cNvPr id="13" name="Freeform 23"/>
            <p:cNvSpPr/>
            <p:nvPr/>
          </p:nvSpPr>
          <p:spPr bwMode="auto">
            <a:xfrm>
              <a:off x="2477181" y="4513341"/>
              <a:ext cx="127000" cy="127000"/>
            </a:xfrm>
            <a:custGeom>
              <a:avLst/>
              <a:gdLst>
                <a:gd name="T0" fmla="*/ 0 w 20"/>
                <a:gd name="T1" fmla="*/ 3 h 20"/>
                <a:gd name="T2" fmla="*/ 0 w 20"/>
                <a:gd name="T3" fmla="*/ 16 h 20"/>
                <a:gd name="T4" fmla="*/ 4 w 20"/>
                <a:gd name="T5" fmla="*/ 20 h 20"/>
                <a:gd name="T6" fmla="*/ 17 w 20"/>
                <a:gd name="T7" fmla="*/ 20 h 20"/>
                <a:gd name="T8" fmla="*/ 20 w 20"/>
                <a:gd name="T9" fmla="*/ 16 h 20"/>
                <a:gd name="T10" fmla="*/ 20 w 20"/>
                <a:gd name="T11" fmla="*/ 3 h 20"/>
                <a:gd name="T12" fmla="*/ 17 w 20"/>
                <a:gd name="T13" fmla="*/ 0 h 20"/>
                <a:gd name="T14" fmla="*/ 4 w 20"/>
                <a:gd name="T15" fmla="*/ 0 h 20"/>
                <a:gd name="T16" fmla="*/ 0 w 20"/>
                <a:gd name="T17"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0">
                  <a:moveTo>
                    <a:pt x="0" y="3"/>
                  </a:moveTo>
                  <a:cubicBezTo>
                    <a:pt x="0" y="8"/>
                    <a:pt x="0" y="12"/>
                    <a:pt x="0" y="16"/>
                  </a:cubicBezTo>
                  <a:cubicBezTo>
                    <a:pt x="0" y="19"/>
                    <a:pt x="1" y="20"/>
                    <a:pt x="4" y="20"/>
                  </a:cubicBezTo>
                  <a:cubicBezTo>
                    <a:pt x="8" y="20"/>
                    <a:pt x="12" y="20"/>
                    <a:pt x="17" y="20"/>
                  </a:cubicBezTo>
                  <a:cubicBezTo>
                    <a:pt x="19" y="20"/>
                    <a:pt x="20" y="19"/>
                    <a:pt x="20" y="16"/>
                  </a:cubicBezTo>
                  <a:cubicBezTo>
                    <a:pt x="20" y="12"/>
                    <a:pt x="20" y="8"/>
                    <a:pt x="20" y="3"/>
                  </a:cubicBezTo>
                  <a:cubicBezTo>
                    <a:pt x="20" y="1"/>
                    <a:pt x="19" y="0"/>
                    <a:pt x="17" y="0"/>
                  </a:cubicBezTo>
                  <a:cubicBezTo>
                    <a:pt x="12" y="0"/>
                    <a:pt x="8" y="0"/>
                    <a:pt x="4" y="0"/>
                  </a:cubicBezTo>
                  <a:cubicBezTo>
                    <a:pt x="1"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4" name="Freeform 24"/>
            <p:cNvSpPr/>
            <p:nvPr/>
          </p:nvSpPr>
          <p:spPr bwMode="auto">
            <a:xfrm>
              <a:off x="2227943" y="4448253"/>
              <a:ext cx="63500" cy="65088"/>
            </a:xfrm>
            <a:custGeom>
              <a:avLst/>
              <a:gdLst>
                <a:gd name="T0" fmla="*/ 0 w 10"/>
                <a:gd name="T1" fmla="*/ 3 h 10"/>
                <a:gd name="T2" fmla="*/ 3 w 10"/>
                <a:gd name="T3" fmla="*/ 0 h 10"/>
                <a:gd name="T4" fmla="*/ 10 w 10"/>
                <a:gd name="T5" fmla="*/ 0 h 10"/>
                <a:gd name="T6" fmla="*/ 10 w 10"/>
                <a:gd name="T7" fmla="*/ 7 h 10"/>
                <a:gd name="T8" fmla="*/ 6 w 10"/>
                <a:gd name="T9" fmla="*/ 10 h 10"/>
                <a:gd name="T10" fmla="*/ 0 w 10"/>
                <a:gd name="T11" fmla="*/ 10 h 10"/>
                <a:gd name="T12" fmla="*/ 0 w 10"/>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0" y="3"/>
                  </a:moveTo>
                  <a:cubicBezTo>
                    <a:pt x="0" y="1"/>
                    <a:pt x="1" y="0"/>
                    <a:pt x="3" y="0"/>
                  </a:cubicBezTo>
                  <a:cubicBezTo>
                    <a:pt x="5" y="0"/>
                    <a:pt x="8" y="0"/>
                    <a:pt x="10" y="0"/>
                  </a:cubicBezTo>
                  <a:cubicBezTo>
                    <a:pt x="10" y="2"/>
                    <a:pt x="10" y="5"/>
                    <a:pt x="10" y="7"/>
                  </a:cubicBezTo>
                  <a:cubicBezTo>
                    <a:pt x="10" y="9"/>
                    <a:pt x="9" y="10"/>
                    <a:pt x="6" y="10"/>
                  </a:cubicBezTo>
                  <a:cubicBezTo>
                    <a:pt x="4" y="10"/>
                    <a:pt x="2" y="10"/>
                    <a:pt x="0" y="10"/>
                  </a:cubicBezTo>
                  <a:cubicBezTo>
                    <a:pt x="0" y="8"/>
                    <a:pt x="0" y="6"/>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5" name="Freeform 25"/>
            <p:cNvSpPr/>
            <p:nvPr/>
          </p:nvSpPr>
          <p:spPr bwMode="auto">
            <a:xfrm>
              <a:off x="2291443" y="4327603"/>
              <a:ext cx="122238" cy="120650"/>
            </a:xfrm>
            <a:custGeom>
              <a:avLst/>
              <a:gdLst>
                <a:gd name="T0" fmla="*/ 0 w 19"/>
                <a:gd name="T1" fmla="*/ 19 h 19"/>
                <a:gd name="T2" fmla="*/ 16 w 19"/>
                <a:gd name="T3" fmla="*/ 19 h 19"/>
                <a:gd name="T4" fmla="*/ 19 w 19"/>
                <a:gd name="T5" fmla="*/ 16 h 19"/>
                <a:gd name="T6" fmla="*/ 19 w 19"/>
                <a:gd name="T7" fmla="*/ 3 h 19"/>
                <a:gd name="T8" fmla="*/ 16 w 19"/>
                <a:gd name="T9" fmla="*/ 0 h 19"/>
                <a:gd name="T10" fmla="*/ 3 w 19"/>
                <a:gd name="T11" fmla="*/ 0 h 19"/>
                <a:gd name="T12" fmla="*/ 0 w 19"/>
                <a:gd name="T13" fmla="*/ 3 h 19"/>
                <a:gd name="T14" fmla="*/ 0 w 19"/>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9">
                  <a:moveTo>
                    <a:pt x="0" y="19"/>
                  </a:moveTo>
                  <a:cubicBezTo>
                    <a:pt x="5" y="19"/>
                    <a:pt x="11" y="19"/>
                    <a:pt x="16" y="19"/>
                  </a:cubicBezTo>
                  <a:cubicBezTo>
                    <a:pt x="18" y="19"/>
                    <a:pt x="19" y="18"/>
                    <a:pt x="19" y="16"/>
                  </a:cubicBezTo>
                  <a:cubicBezTo>
                    <a:pt x="19" y="12"/>
                    <a:pt x="19" y="7"/>
                    <a:pt x="19" y="3"/>
                  </a:cubicBezTo>
                  <a:cubicBezTo>
                    <a:pt x="19" y="0"/>
                    <a:pt x="18" y="0"/>
                    <a:pt x="16" y="0"/>
                  </a:cubicBezTo>
                  <a:cubicBezTo>
                    <a:pt x="12" y="0"/>
                    <a:pt x="7" y="0"/>
                    <a:pt x="3" y="0"/>
                  </a:cubicBezTo>
                  <a:cubicBezTo>
                    <a:pt x="1" y="0"/>
                    <a:pt x="0" y="0"/>
                    <a:pt x="0" y="3"/>
                  </a:cubicBezTo>
                  <a:cubicBezTo>
                    <a:pt x="0" y="8"/>
                    <a:pt x="0" y="14"/>
                    <a:pt x="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6" name="Freeform 26"/>
            <p:cNvSpPr/>
            <p:nvPr/>
          </p:nvSpPr>
          <p:spPr bwMode="auto">
            <a:xfrm>
              <a:off x="2099356" y="4513341"/>
              <a:ext cx="128588" cy="127000"/>
            </a:xfrm>
            <a:custGeom>
              <a:avLst/>
              <a:gdLst>
                <a:gd name="T0" fmla="*/ 20 w 20"/>
                <a:gd name="T1" fmla="*/ 0 h 20"/>
                <a:gd name="T2" fmla="*/ 20 w 20"/>
                <a:gd name="T3" fmla="*/ 16 h 20"/>
                <a:gd name="T4" fmla="*/ 17 w 20"/>
                <a:gd name="T5" fmla="*/ 20 h 20"/>
                <a:gd name="T6" fmla="*/ 4 w 20"/>
                <a:gd name="T7" fmla="*/ 20 h 20"/>
                <a:gd name="T8" fmla="*/ 0 w 20"/>
                <a:gd name="T9" fmla="*/ 16 h 20"/>
                <a:gd name="T10" fmla="*/ 0 w 20"/>
                <a:gd name="T11" fmla="*/ 3 h 20"/>
                <a:gd name="T12" fmla="*/ 4 w 20"/>
                <a:gd name="T13" fmla="*/ 0 h 20"/>
                <a:gd name="T14" fmla="*/ 20 w 20"/>
                <a:gd name="T15" fmla="*/ 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0">
                  <a:moveTo>
                    <a:pt x="20" y="0"/>
                  </a:moveTo>
                  <a:cubicBezTo>
                    <a:pt x="20" y="5"/>
                    <a:pt x="20" y="11"/>
                    <a:pt x="20" y="16"/>
                  </a:cubicBezTo>
                  <a:cubicBezTo>
                    <a:pt x="20" y="19"/>
                    <a:pt x="19" y="20"/>
                    <a:pt x="17" y="20"/>
                  </a:cubicBezTo>
                  <a:cubicBezTo>
                    <a:pt x="12" y="20"/>
                    <a:pt x="8" y="20"/>
                    <a:pt x="4" y="20"/>
                  </a:cubicBezTo>
                  <a:cubicBezTo>
                    <a:pt x="1" y="20"/>
                    <a:pt x="0" y="19"/>
                    <a:pt x="0" y="16"/>
                  </a:cubicBezTo>
                  <a:cubicBezTo>
                    <a:pt x="0" y="12"/>
                    <a:pt x="0" y="8"/>
                    <a:pt x="0" y="3"/>
                  </a:cubicBezTo>
                  <a:cubicBezTo>
                    <a:pt x="0" y="1"/>
                    <a:pt x="1" y="0"/>
                    <a:pt x="4" y="0"/>
                  </a:cubicBezTo>
                  <a:cubicBezTo>
                    <a:pt x="9" y="0"/>
                    <a:pt x="14"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grpSp>
          <p:nvGrpSpPr>
            <p:cNvPr id="17" name="组合 16"/>
            <p:cNvGrpSpPr/>
            <p:nvPr userDrawn="1"/>
          </p:nvGrpSpPr>
          <p:grpSpPr>
            <a:xfrm>
              <a:off x="745218" y="4264103"/>
              <a:ext cx="346075" cy="561975"/>
              <a:chOff x="745218" y="4264103"/>
              <a:chExt cx="346075" cy="561975"/>
            </a:xfrm>
            <a:grpFill/>
          </p:grpSpPr>
          <p:sp>
            <p:nvSpPr>
              <p:cNvPr id="236" name="Freeform 27"/>
              <p:cNvSpPr/>
              <p:nvPr/>
            </p:nvSpPr>
            <p:spPr bwMode="auto">
              <a:xfrm>
                <a:off x="745218" y="4333953"/>
                <a:ext cx="346075" cy="492125"/>
              </a:xfrm>
              <a:custGeom>
                <a:avLst/>
                <a:gdLst>
                  <a:gd name="T0" fmla="*/ 3 w 54"/>
                  <a:gd name="T1" fmla="*/ 55 h 77"/>
                  <a:gd name="T2" fmla="*/ 11 w 54"/>
                  <a:gd name="T3" fmla="*/ 55 h 77"/>
                  <a:gd name="T4" fmla="*/ 11 w 54"/>
                  <a:gd name="T5" fmla="*/ 62 h 77"/>
                  <a:gd name="T6" fmla="*/ 14 w 54"/>
                  <a:gd name="T7" fmla="*/ 66 h 77"/>
                  <a:gd name="T8" fmla="*/ 18 w 54"/>
                  <a:gd name="T9" fmla="*/ 66 h 77"/>
                  <a:gd name="T10" fmla="*/ 22 w 54"/>
                  <a:gd name="T11" fmla="*/ 62 h 77"/>
                  <a:gd name="T12" fmla="*/ 22 w 54"/>
                  <a:gd name="T13" fmla="*/ 55 h 77"/>
                  <a:gd name="T14" fmla="*/ 33 w 54"/>
                  <a:gd name="T15" fmla="*/ 55 h 77"/>
                  <a:gd name="T16" fmla="*/ 33 w 54"/>
                  <a:gd name="T17" fmla="*/ 73 h 77"/>
                  <a:gd name="T18" fmla="*/ 36 w 54"/>
                  <a:gd name="T19" fmla="*/ 77 h 77"/>
                  <a:gd name="T20" fmla="*/ 40 w 54"/>
                  <a:gd name="T21" fmla="*/ 77 h 77"/>
                  <a:gd name="T22" fmla="*/ 43 w 54"/>
                  <a:gd name="T23" fmla="*/ 73 h 77"/>
                  <a:gd name="T24" fmla="*/ 43 w 54"/>
                  <a:gd name="T25" fmla="*/ 55 h 77"/>
                  <a:gd name="T26" fmla="*/ 51 w 54"/>
                  <a:gd name="T27" fmla="*/ 55 h 77"/>
                  <a:gd name="T28" fmla="*/ 54 w 54"/>
                  <a:gd name="T29" fmla="*/ 51 h 77"/>
                  <a:gd name="T30" fmla="*/ 54 w 54"/>
                  <a:gd name="T31" fmla="*/ 4 h 77"/>
                  <a:gd name="T32" fmla="*/ 51 w 54"/>
                  <a:gd name="T33" fmla="*/ 0 h 77"/>
                  <a:gd name="T34" fmla="*/ 43 w 54"/>
                  <a:gd name="T35" fmla="*/ 0 h 77"/>
                  <a:gd name="T36" fmla="*/ 43 w 54"/>
                  <a:gd name="T37" fmla="*/ 11 h 77"/>
                  <a:gd name="T38" fmla="*/ 33 w 54"/>
                  <a:gd name="T39" fmla="*/ 11 h 77"/>
                  <a:gd name="T40" fmla="*/ 33 w 54"/>
                  <a:gd name="T41" fmla="*/ 22 h 77"/>
                  <a:gd name="T42" fmla="*/ 43 w 54"/>
                  <a:gd name="T43" fmla="*/ 22 h 77"/>
                  <a:gd name="T44" fmla="*/ 43 w 54"/>
                  <a:gd name="T45" fmla="*/ 33 h 77"/>
                  <a:gd name="T46" fmla="*/ 33 w 54"/>
                  <a:gd name="T47" fmla="*/ 33 h 77"/>
                  <a:gd name="T48" fmla="*/ 33 w 54"/>
                  <a:gd name="T49" fmla="*/ 22 h 77"/>
                  <a:gd name="T50" fmla="*/ 22 w 54"/>
                  <a:gd name="T51" fmla="*/ 22 h 77"/>
                  <a:gd name="T52" fmla="*/ 22 w 54"/>
                  <a:gd name="T53" fmla="*/ 33 h 77"/>
                  <a:gd name="T54" fmla="*/ 11 w 54"/>
                  <a:gd name="T55" fmla="*/ 33 h 77"/>
                  <a:gd name="T56" fmla="*/ 11 w 54"/>
                  <a:gd name="T57" fmla="*/ 22 h 77"/>
                  <a:gd name="T58" fmla="*/ 22 w 54"/>
                  <a:gd name="T59" fmla="*/ 22 h 77"/>
                  <a:gd name="T60" fmla="*/ 22 w 54"/>
                  <a:gd name="T61" fmla="*/ 11 h 77"/>
                  <a:gd name="T62" fmla="*/ 11 w 54"/>
                  <a:gd name="T63" fmla="*/ 11 h 77"/>
                  <a:gd name="T64" fmla="*/ 11 w 54"/>
                  <a:gd name="T65" fmla="*/ 0 h 77"/>
                  <a:gd name="T66" fmla="*/ 3 w 54"/>
                  <a:gd name="T67" fmla="*/ 0 h 77"/>
                  <a:gd name="T68" fmla="*/ 0 w 54"/>
                  <a:gd name="T69" fmla="*/ 4 h 77"/>
                  <a:gd name="T70" fmla="*/ 0 w 54"/>
                  <a:gd name="T71" fmla="*/ 51 h 77"/>
                  <a:gd name="T72" fmla="*/ 3 w 54"/>
                  <a:gd name="T73" fmla="*/ 5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 h="77">
                    <a:moveTo>
                      <a:pt x="3" y="55"/>
                    </a:moveTo>
                    <a:cubicBezTo>
                      <a:pt x="6" y="55"/>
                      <a:pt x="8" y="55"/>
                      <a:pt x="11" y="55"/>
                    </a:cubicBezTo>
                    <a:cubicBezTo>
                      <a:pt x="11" y="57"/>
                      <a:pt x="11" y="60"/>
                      <a:pt x="11" y="62"/>
                    </a:cubicBezTo>
                    <a:cubicBezTo>
                      <a:pt x="11" y="65"/>
                      <a:pt x="12" y="66"/>
                      <a:pt x="14" y="66"/>
                    </a:cubicBezTo>
                    <a:cubicBezTo>
                      <a:pt x="16" y="66"/>
                      <a:pt x="17" y="66"/>
                      <a:pt x="18" y="66"/>
                    </a:cubicBezTo>
                    <a:cubicBezTo>
                      <a:pt x="21" y="66"/>
                      <a:pt x="22" y="65"/>
                      <a:pt x="22" y="62"/>
                    </a:cubicBezTo>
                    <a:cubicBezTo>
                      <a:pt x="22" y="60"/>
                      <a:pt x="22" y="57"/>
                      <a:pt x="22" y="55"/>
                    </a:cubicBezTo>
                    <a:cubicBezTo>
                      <a:pt x="25" y="55"/>
                      <a:pt x="29" y="55"/>
                      <a:pt x="33" y="55"/>
                    </a:cubicBezTo>
                    <a:cubicBezTo>
                      <a:pt x="33" y="61"/>
                      <a:pt x="33" y="67"/>
                      <a:pt x="33" y="73"/>
                    </a:cubicBezTo>
                    <a:cubicBezTo>
                      <a:pt x="33" y="76"/>
                      <a:pt x="34" y="77"/>
                      <a:pt x="36" y="77"/>
                    </a:cubicBezTo>
                    <a:cubicBezTo>
                      <a:pt x="37" y="77"/>
                      <a:pt x="39" y="77"/>
                      <a:pt x="40" y="77"/>
                    </a:cubicBezTo>
                    <a:cubicBezTo>
                      <a:pt x="42" y="77"/>
                      <a:pt x="43" y="76"/>
                      <a:pt x="43" y="73"/>
                    </a:cubicBezTo>
                    <a:cubicBezTo>
                      <a:pt x="43" y="67"/>
                      <a:pt x="43" y="61"/>
                      <a:pt x="43" y="55"/>
                    </a:cubicBezTo>
                    <a:cubicBezTo>
                      <a:pt x="46" y="55"/>
                      <a:pt x="48" y="55"/>
                      <a:pt x="51" y="55"/>
                    </a:cubicBezTo>
                    <a:cubicBezTo>
                      <a:pt x="53" y="55"/>
                      <a:pt x="54" y="54"/>
                      <a:pt x="54" y="51"/>
                    </a:cubicBezTo>
                    <a:cubicBezTo>
                      <a:pt x="54" y="35"/>
                      <a:pt x="54" y="20"/>
                      <a:pt x="54" y="4"/>
                    </a:cubicBezTo>
                    <a:cubicBezTo>
                      <a:pt x="54" y="1"/>
                      <a:pt x="53" y="0"/>
                      <a:pt x="51" y="0"/>
                    </a:cubicBezTo>
                    <a:cubicBezTo>
                      <a:pt x="48" y="0"/>
                      <a:pt x="46" y="0"/>
                      <a:pt x="43" y="0"/>
                    </a:cubicBezTo>
                    <a:cubicBezTo>
                      <a:pt x="43" y="4"/>
                      <a:pt x="43" y="8"/>
                      <a:pt x="43" y="11"/>
                    </a:cubicBezTo>
                    <a:cubicBezTo>
                      <a:pt x="40" y="11"/>
                      <a:pt x="36" y="11"/>
                      <a:pt x="33" y="11"/>
                    </a:cubicBezTo>
                    <a:cubicBezTo>
                      <a:pt x="33" y="15"/>
                      <a:pt x="33" y="19"/>
                      <a:pt x="33" y="22"/>
                    </a:cubicBezTo>
                    <a:cubicBezTo>
                      <a:pt x="36" y="22"/>
                      <a:pt x="40" y="22"/>
                      <a:pt x="43" y="22"/>
                    </a:cubicBezTo>
                    <a:cubicBezTo>
                      <a:pt x="43" y="26"/>
                      <a:pt x="43" y="29"/>
                      <a:pt x="43" y="33"/>
                    </a:cubicBezTo>
                    <a:cubicBezTo>
                      <a:pt x="40" y="33"/>
                      <a:pt x="36" y="33"/>
                      <a:pt x="33" y="33"/>
                    </a:cubicBezTo>
                    <a:cubicBezTo>
                      <a:pt x="33" y="29"/>
                      <a:pt x="33" y="26"/>
                      <a:pt x="33" y="22"/>
                    </a:cubicBezTo>
                    <a:cubicBezTo>
                      <a:pt x="29" y="22"/>
                      <a:pt x="25" y="22"/>
                      <a:pt x="22" y="22"/>
                    </a:cubicBezTo>
                    <a:cubicBezTo>
                      <a:pt x="22" y="26"/>
                      <a:pt x="22" y="29"/>
                      <a:pt x="22" y="33"/>
                    </a:cubicBezTo>
                    <a:cubicBezTo>
                      <a:pt x="18" y="33"/>
                      <a:pt x="14" y="33"/>
                      <a:pt x="11" y="33"/>
                    </a:cubicBezTo>
                    <a:cubicBezTo>
                      <a:pt x="11" y="29"/>
                      <a:pt x="11" y="26"/>
                      <a:pt x="11" y="22"/>
                    </a:cubicBezTo>
                    <a:cubicBezTo>
                      <a:pt x="14" y="22"/>
                      <a:pt x="18" y="22"/>
                      <a:pt x="22" y="22"/>
                    </a:cubicBezTo>
                    <a:cubicBezTo>
                      <a:pt x="22" y="19"/>
                      <a:pt x="22" y="15"/>
                      <a:pt x="22" y="11"/>
                    </a:cubicBezTo>
                    <a:cubicBezTo>
                      <a:pt x="18" y="11"/>
                      <a:pt x="14" y="11"/>
                      <a:pt x="11" y="11"/>
                    </a:cubicBezTo>
                    <a:cubicBezTo>
                      <a:pt x="11" y="8"/>
                      <a:pt x="11" y="4"/>
                      <a:pt x="11" y="0"/>
                    </a:cubicBezTo>
                    <a:cubicBezTo>
                      <a:pt x="8" y="0"/>
                      <a:pt x="6" y="0"/>
                      <a:pt x="3" y="0"/>
                    </a:cubicBezTo>
                    <a:cubicBezTo>
                      <a:pt x="1" y="0"/>
                      <a:pt x="0" y="1"/>
                      <a:pt x="0" y="4"/>
                    </a:cubicBezTo>
                    <a:cubicBezTo>
                      <a:pt x="0" y="20"/>
                      <a:pt x="0" y="35"/>
                      <a:pt x="0" y="51"/>
                    </a:cubicBezTo>
                    <a:cubicBezTo>
                      <a:pt x="0" y="54"/>
                      <a:pt x="1" y="55"/>
                      <a:pt x="3"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37" name="Freeform 28"/>
              <p:cNvSpPr/>
              <p:nvPr/>
            </p:nvSpPr>
            <p:spPr bwMode="auto">
              <a:xfrm>
                <a:off x="816656" y="4264103"/>
                <a:ext cx="203200" cy="139700"/>
              </a:xfrm>
              <a:custGeom>
                <a:avLst/>
                <a:gdLst>
                  <a:gd name="T0" fmla="*/ 0 w 32"/>
                  <a:gd name="T1" fmla="*/ 4 h 22"/>
                  <a:gd name="T2" fmla="*/ 0 w 32"/>
                  <a:gd name="T3" fmla="*/ 11 h 22"/>
                  <a:gd name="T4" fmla="*/ 11 w 32"/>
                  <a:gd name="T5" fmla="*/ 11 h 22"/>
                  <a:gd name="T6" fmla="*/ 11 w 32"/>
                  <a:gd name="T7" fmla="*/ 22 h 22"/>
                  <a:gd name="T8" fmla="*/ 22 w 32"/>
                  <a:gd name="T9" fmla="*/ 22 h 22"/>
                  <a:gd name="T10" fmla="*/ 22 w 32"/>
                  <a:gd name="T11" fmla="*/ 11 h 22"/>
                  <a:gd name="T12" fmla="*/ 32 w 32"/>
                  <a:gd name="T13" fmla="*/ 11 h 22"/>
                  <a:gd name="T14" fmla="*/ 32 w 32"/>
                  <a:gd name="T15" fmla="*/ 4 h 22"/>
                  <a:gd name="T16" fmla="*/ 29 w 32"/>
                  <a:gd name="T17" fmla="*/ 0 h 22"/>
                  <a:gd name="T18" fmla="*/ 3 w 32"/>
                  <a:gd name="T19" fmla="*/ 0 h 22"/>
                  <a:gd name="T20" fmla="*/ 0 w 32"/>
                  <a:gd name="T21"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2">
                    <a:moveTo>
                      <a:pt x="0" y="4"/>
                    </a:moveTo>
                    <a:cubicBezTo>
                      <a:pt x="0" y="7"/>
                      <a:pt x="0" y="9"/>
                      <a:pt x="0" y="11"/>
                    </a:cubicBezTo>
                    <a:cubicBezTo>
                      <a:pt x="3" y="11"/>
                      <a:pt x="7" y="11"/>
                      <a:pt x="11" y="11"/>
                    </a:cubicBezTo>
                    <a:cubicBezTo>
                      <a:pt x="11" y="15"/>
                      <a:pt x="11" y="19"/>
                      <a:pt x="11" y="22"/>
                    </a:cubicBezTo>
                    <a:cubicBezTo>
                      <a:pt x="14" y="22"/>
                      <a:pt x="18" y="22"/>
                      <a:pt x="22" y="22"/>
                    </a:cubicBezTo>
                    <a:cubicBezTo>
                      <a:pt x="22" y="19"/>
                      <a:pt x="22" y="15"/>
                      <a:pt x="22" y="11"/>
                    </a:cubicBezTo>
                    <a:cubicBezTo>
                      <a:pt x="25" y="11"/>
                      <a:pt x="29" y="11"/>
                      <a:pt x="32" y="11"/>
                    </a:cubicBezTo>
                    <a:cubicBezTo>
                      <a:pt x="32" y="9"/>
                      <a:pt x="32" y="7"/>
                      <a:pt x="32" y="4"/>
                    </a:cubicBezTo>
                    <a:cubicBezTo>
                      <a:pt x="32" y="2"/>
                      <a:pt x="31" y="0"/>
                      <a:pt x="29" y="0"/>
                    </a:cubicBezTo>
                    <a:cubicBezTo>
                      <a:pt x="20" y="0"/>
                      <a:pt x="12" y="0"/>
                      <a:pt x="3" y="0"/>
                    </a:cubicBezTo>
                    <a:cubicBezTo>
                      <a:pt x="1"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38" name="Line 29"/>
              <p:cNvSpPr>
                <a:spLocks noChangeShapeType="1"/>
              </p:cNvSpPr>
              <p:nvPr/>
            </p:nvSpPr>
            <p:spPr bwMode="auto">
              <a:xfrm>
                <a:off x="1019856" y="4684791"/>
                <a:ext cx="0" cy="0"/>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39" name="Line 30"/>
              <p:cNvSpPr>
                <a:spLocks noChangeShapeType="1"/>
              </p:cNvSpPr>
              <p:nvPr/>
            </p:nvSpPr>
            <p:spPr bwMode="auto">
              <a:xfrm>
                <a:off x="1019856" y="4684791"/>
                <a:ext cx="0" cy="0"/>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grpSp>
        <p:sp>
          <p:nvSpPr>
            <p:cNvPr id="18" name="Freeform 31"/>
            <p:cNvSpPr/>
            <p:nvPr/>
          </p:nvSpPr>
          <p:spPr bwMode="auto">
            <a:xfrm>
              <a:off x="5090206" y="4513341"/>
              <a:ext cx="63500" cy="127000"/>
            </a:xfrm>
            <a:custGeom>
              <a:avLst/>
              <a:gdLst>
                <a:gd name="T0" fmla="*/ 10 w 10"/>
                <a:gd name="T1" fmla="*/ 18 h 20"/>
                <a:gd name="T2" fmla="*/ 10 w 10"/>
                <a:gd name="T3" fmla="*/ 19 h 20"/>
                <a:gd name="T4" fmla="*/ 9 w 10"/>
                <a:gd name="T5" fmla="*/ 20 h 20"/>
                <a:gd name="T6" fmla="*/ 2 w 10"/>
                <a:gd name="T7" fmla="*/ 20 h 20"/>
                <a:gd name="T8" fmla="*/ 1 w 10"/>
                <a:gd name="T9" fmla="*/ 19 h 20"/>
                <a:gd name="T10" fmla="*/ 0 w 10"/>
                <a:gd name="T11" fmla="*/ 18 h 20"/>
                <a:gd name="T12" fmla="*/ 0 w 10"/>
                <a:gd name="T13" fmla="*/ 2 h 20"/>
                <a:gd name="T14" fmla="*/ 1 w 10"/>
                <a:gd name="T15" fmla="*/ 1 h 20"/>
                <a:gd name="T16" fmla="*/ 2 w 10"/>
                <a:gd name="T17" fmla="*/ 0 h 20"/>
                <a:gd name="T18" fmla="*/ 10 w 10"/>
                <a:gd name="T19" fmla="*/ 0 h 20"/>
                <a:gd name="T20" fmla="*/ 10 w 10"/>
                <a:gd name="T21" fmla="*/ 1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20">
                  <a:moveTo>
                    <a:pt x="10" y="18"/>
                  </a:moveTo>
                  <a:cubicBezTo>
                    <a:pt x="10" y="19"/>
                    <a:pt x="10" y="19"/>
                    <a:pt x="10" y="19"/>
                  </a:cubicBezTo>
                  <a:cubicBezTo>
                    <a:pt x="10" y="20"/>
                    <a:pt x="9" y="20"/>
                    <a:pt x="9" y="20"/>
                  </a:cubicBezTo>
                  <a:cubicBezTo>
                    <a:pt x="2" y="20"/>
                    <a:pt x="2" y="20"/>
                    <a:pt x="2" y="20"/>
                  </a:cubicBezTo>
                  <a:cubicBezTo>
                    <a:pt x="2" y="20"/>
                    <a:pt x="1" y="20"/>
                    <a:pt x="1" y="19"/>
                  </a:cubicBezTo>
                  <a:cubicBezTo>
                    <a:pt x="1" y="19"/>
                    <a:pt x="0" y="19"/>
                    <a:pt x="0" y="18"/>
                  </a:cubicBezTo>
                  <a:cubicBezTo>
                    <a:pt x="0" y="2"/>
                    <a:pt x="0" y="2"/>
                    <a:pt x="0" y="2"/>
                  </a:cubicBezTo>
                  <a:cubicBezTo>
                    <a:pt x="0" y="1"/>
                    <a:pt x="1" y="1"/>
                    <a:pt x="1" y="1"/>
                  </a:cubicBezTo>
                  <a:cubicBezTo>
                    <a:pt x="1" y="0"/>
                    <a:pt x="2" y="0"/>
                    <a:pt x="2" y="0"/>
                  </a:cubicBezTo>
                  <a:cubicBezTo>
                    <a:pt x="10" y="0"/>
                    <a:pt x="10" y="0"/>
                    <a:pt x="10" y="0"/>
                  </a:cubicBezTo>
                  <a:lnTo>
                    <a:pt x="1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9" name="Freeform 32"/>
            <p:cNvSpPr/>
            <p:nvPr/>
          </p:nvSpPr>
          <p:spPr bwMode="auto">
            <a:xfrm>
              <a:off x="5479143" y="4513341"/>
              <a:ext cx="65088" cy="127000"/>
            </a:xfrm>
            <a:custGeom>
              <a:avLst/>
              <a:gdLst>
                <a:gd name="T0" fmla="*/ 10 w 10"/>
                <a:gd name="T1" fmla="*/ 18 h 20"/>
                <a:gd name="T2" fmla="*/ 9 w 10"/>
                <a:gd name="T3" fmla="*/ 19 h 20"/>
                <a:gd name="T4" fmla="*/ 8 w 10"/>
                <a:gd name="T5" fmla="*/ 20 h 20"/>
                <a:gd name="T6" fmla="*/ 1 w 10"/>
                <a:gd name="T7" fmla="*/ 20 h 20"/>
                <a:gd name="T8" fmla="*/ 0 w 10"/>
                <a:gd name="T9" fmla="*/ 19 h 20"/>
                <a:gd name="T10" fmla="*/ 0 w 10"/>
                <a:gd name="T11" fmla="*/ 18 h 20"/>
                <a:gd name="T12" fmla="*/ 0 w 10"/>
                <a:gd name="T13" fmla="*/ 0 h 20"/>
                <a:gd name="T14" fmla="*/ 8 w 10"/>
                <a:gd name="T15" fmla="*/ 0 h 20"/>
                <a:gd name="T16" fmla="*/ 9 w 10"/>
                <a:gd name="T17" fmla="*/ 1 h 20"/>
                <a:gd name="T18" fmla="*/ 10 w 10"/>
                <a:gd name="T19" fmla="*/ 2 h 20"/>
                <a:gd name="T20" fmla="*/ 10 w 10"/>
                <a:gd name="T21" fmla="*/ 1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20">
                  <a:moveTo>
                    <a:pt x="10" y="18"/>
                  </a:moveTo>
                  <a:cubicBezTo>
                    <a:pt x="10" y="19"/>
                    <a:pt x="9" y="19"/>
                    <a:pt x="9" y="19"/>
                  </a:cubicBezTo>
                  <a:cubicBezTo>
                    <a:pt x="9" y="20"/>
                    <a:pt x="8" y="20"/>
                    <a:pt x="8" y="20"/>
                  </a:cubicBezTo>
                  <a:cubicBezTo>
                    <a:pt x="1" y="20"/>
                    <a:pt x="1" y="20"/>
                    <a:pt x="1" y="20"/>
                  </a:cubicBezTo>
                  <a:cubicBezTo>
                    <a:pt x="1" y="20"/>
                    <a:pt x="0" y="20"/>
                    <a:pt x="0" y="19"/>
                  </a:cubicBezTo>
                  <a:cubicBezTo>
                    <a:pt x="0" y="19"/>
                    <a:pt x="0" y="19"/>
                    <a:pt x="0" y="18"/>
                  </a:cubicBezTo>
                  <a:cubicBezTo>
                    <a:pt x="0" y="0"/>
                    <a:pt x="0" y="0"/>
                    <a:pt x="0" y="0"/>
                  </a:cubicBezTo>
                  <a:cubicBezTo>
                    <a:pt x="8" y="0"/>
                    <a:pt x="8" y="0"/>
                    <a:pt x="8" y="0"/>
                  </a:cubicBezTo>
                  <a:cubicBezTo>
                    <a:pt x="8" y="0"/>
                    <a:pt x="9" y="0"/>
                    <a:pt x="9" y="1"/>
                  </a:cubicBezTo>
                  <a:cubicBezTo>
                    <a:pt x="9" y="1"/>
                    <a:pt x="10" y="1"/>
                    <a:pt x="10" y="2"/>
                  </a:cubicBezTo>
                  <a:lnTo>
                    <a:pt x="1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0" name="Freeform 33"/>
            <p:cNvSpPr/>
            <p:nvPr/>
          </p:nvSpPr>
          <p:spPr bwMode="auto">
            <a:xfrm>
              <a:off x="5160056" y="4448253"/>
              <a:ext cx="63500" cy="65088"/>
            </a:xfrm>
            <a:custGeom>
              <a:avLst/>
              <a:gdLst>
                <a:gd name="T0" fmla="*/ 10 w 10"/>
                <a:gd name="T1" fmla="*/ 8 h 10"/>
                <a:gd name="T2" fmla="*/ 9 w 10"/>
                <a:gd name="T3" fmla="*/ 9 h 10"/>
                <a:gd name="T4" fmla="*/ 8 w 10"/>
                <a:gd name="T5" fmla="*/ 10 h 10"/>
                <a:gd name="T6" fmla="*/ 0 w 10"/>
                <a:gd name="T7" fmla="*/ 10 h 10"/>
                <a:gd name="T8" fmla="*/ 0 w 10"/>
                <a:gd name="T9" fmla="*/ 2 h 10"/>
                <a:gd name="T10" fmla="*/ 0 w 10"/>
                <a:gd name="T11" fmla="*/ 1 h 10"/>
                <a:gd name="T12" fmla="*/ 1 w 10"/>
                <a:gd name="T13" fmla="*/ 0 h 10"/>
                <a:gd name="T14" fmla="*/ 10 w 10"/>
                <a:gd name="T15" fmla="*/ 0 h 10"/>
                <a:gd name="T16" fmla="*/ 10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10" y="8"/>
                  </a:moveTo>
                  <a:cubicBezTo>
                    <a:pt x="10" y="9"/>
                    <a:pt x="9" y="9"/>
                    <a:pt x="9" y="9"/>
                  </a:cubicBezTo>
                  <a:cubicBezTo>
                    <a:pt x="9" y="10"/>
                    <a:pt x="8" y="10"/>
                    <a:pt x="8" y="10"/>
                  </a:cubicBezTo>
                  <a:cubicBezTo>
                    <a:pt x="0" y="10"/>
                    <a:pt x="0" y="10"/>
                    <a:pt x="0" y="10"/>
                  </a:cubicBezTo>
                  <a:cubicBezTo>
                    <a:pt x="0" y="2"/>
                    <a:pt x="0" y="2"/>
                    <a:pt x="0" y="2"/>
                  </a:cubicBezTo>
                  <a:cubicBezTo>
                    <a:pt x="0" y="1"/>
                    <a:pt x="0" y="1"/>
                    <a:pt x="0" y="1"/>
                  </a:cubicBezTo>
                  <a:cubicBezTo>
                    <a:pt x="1" y="0"/>
                    <a:pt x="1" y="0"/>
                    <a:pt x="1" y="0"/>
                  </a:cubicBezTo>
                  <a:cubicBezTo>
                    <a:pt x="10" y="0"/>
                    <a:pt x="10" y="0"/>
                    <a:pt x="10" y="0"/>
                  </a:cubicBezTo>
                  <a:lnTo>
                    <a:pt x="1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1" name="Freeform 34"/>
            <p:cNvSpPr/>
            <p:nvPr/>
          </p:nvSpPr>
          <p:spPr bwMode="auto">
            <a:xfrm>
              <a:off x="5415643" y="4448253"/>
              <a:ext cx="63500" cy="65088"/>
            </a:xfrm>
            <a:custGeom>
              <a:avLst/>
              <a:gdLst>
                <a:gd name="T0" fmla="*/ 10 w 10"/>
                <a:gd name="T1" fmla="*/ 10 h 10"/>
                <a:gd name="T2" fmla="*/ 1 w 10"/>
                <a:gd name="T3" fmla="*/ 10 h 10"/>
                <a:gd name="T4" fmla="*/ 0 w 10"/>
                <a:gd name="T5" fmla="*/ 9 h 10"/>
                <a:gd name="T6" fmla="*/ 0 w 10"/>
                <a:gd name="T7" fmla="*/ 8 h 10"/>
                <a:gd name="T8" fmla="*/ 0 w 10"/>
                <a:gd name="T9" fmla="*/ 0 h 10"/>
                <a:gd name="T10" fmla="*/ 8 w 10"/>
                <a:gd name="T11" fmla="*/ 0 h 10"/>
                <a:gd name="T12" fmla="*/ 9 w 10"/>
                <a:gd name="T13" fmla="*/ 1 h 10"/>
                <a:gd name="T14" fmla="*/ 10 w 10"/>
                <a:gd name="T15" fmla="*/ 2 h 10"/>
                <a:gd name="T16" fmla="*/ 10 w 10"/>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10" y="10"/>
                  </a:moveTo>
                  <a:cubicBezTo>
                    <a:pt x="1" y="10"/>
                    <a:pt x="1" y="10"/>
                    <a:pt x="1" y="10"/>
                  </a:cubicBezTo>
                  <a:cubicBezTo>
                    <a:pt x="1" y="10"/>
                    <a:pt x="0" y="10"/>
                    <a:pt x="0" y="9"/>
                  </a:cubicBezTo>
                  <a:cubicBezTo>
                    <a:pt x="0" y="9"/>
                    <a:pt x="0" y="9"/>
                    <a:pt x="0" y="8"/>
                  </a:cubicBezTo>
                  <a:cubicBezTo>
                    <a:pt x="0" y="0"/>
                    <a:pt x="0" y="0"/>
                    <a:pt x="0" y="0"/>
                  </a:cubicBezTo>
                  <a:cubicBezTo>
                    <a:pt x="8" y="0"/>
                    <a:pt x="8" y="0"/>
                    <a:pt x="8" y="0"/>
                  </a:cubicBezTo>
                  <a:cubicBezTo>
                    <a:pt x="8" y="0"/>
                    <a:pt x="9" y="0"/>
                    <a:pt x="9" y="1"/>
                  </a:cubicBezTo>
                  <a:cubicBezTo>
                    <a:pt x="9" y="1"/>
                    <a:pt x="10" y="1"/>
                    <a:pt x="10" y="2"/>
                  </a:cubicBezTo>
                  <a:lnTo>
                    <a:pt x="1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2" name="Freeform 35"/>
            <p:cNvSpPr/>
            <p:nvPr/>
          </p:nvSpPr>
          <p:spPr bwMode="auto">
            <a:xfrm>
              <a:off x="5223556" y="4384753"/>
              <a:ext cx="185738" cy="63500"/>
            </a:xfrm>
            <a:custGeom>
              <a:avLst/>
              <a:gdLst>
                <a:gd name="T0" fmla="*/ 29 w 29"/>
                <a:gd name="T1" fmla="*/ 10 h 10"/>
                <a:gd name="T2" fmla="*/ 0 w 29"/>
                <a:gd name="T3" fmla="*/ 10 h 10"/>
                <a:gd name="T4" fmla="*/ 0 w 29"/>
                <a:gd name="T5" fmla="*/ 2 h 10"/>
                <a:gd name="T6" fmla="*/ 0 w 29"/>
                <a:gd name="T7" fmla="*/ 1 h 10"/>
                <a:gd name="T8" fmla="*/ 1 w 29"/>
                <a:gd name="T9" fmla="*/ 0 h 10"/>
                <a:gd name="T10" fmla="*/ 28 w 29"/>
                <a:gd name="T11" fmla="*/ 0 h 10"/>
                <a:gd name="T12" fmla="*/ 29 w 29"/>
                <a:gd name="T13" fmla="*/ 1 h 10"/>
                <a:gd name="T14" fmla="*/ 29 w 29"/>
                <a:gd name="T15" fmla="*/ 2 h 10"/>
                <a:gd name="T16" fmla="*/ 29 w 29"/>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0">
                  <a:moveTo>
                    <a:pt x="29" y="10"/>
                  </a:moveTo>
                  <a:cubicBezTo>
                    <a:pt x="0" y="10"/>
                    <a:pt x="0" y="10"/>
                    <a:pt x="0" y="10"/>
                  </a:cubicBezTo>
                  <a:cubicBezTo>
                    <a:pt x="0" y="2"/>
                    <a:pt x="0" y="2"/>
                    <a:pt x="0" y="2"/>
                  </a:cubicBezTo>
                  <a:cubicBezTo>
                    <a:pt x="0" y="1"/>
                    <a:pt x="0" y="1"/>
                    <a:pt x="0" y="1"/>
                  </a:cubicBezTo>
                  <a:cubicBezTo>
                    <a:pt x="0" y="0"/>
                    <a:pt x="1" y="0"/>
                    <a:pt x="1" y="0"/>
                  </a:cubicBezTo>
                  <a:cubicBezTo>
                    <a:pt x="28" y="0"/>
                    <a:pt x="28" y="0"/>
                    <a:pt x="28" y="0"/>
                  </a:cubicBezTo>
                  <a:cubicBezTo>
                    <a:pt x="28" y="0"/>
                    <a:pt x="28" y="0"/>
                    <a:pt x="29" y="1"/>
                  </a:cubicBezTo>
                  <a:cubicBezTo>
                    <a:pt x="29" y="1"/>
                    <a:pt x="29" y="1"/>
                    <a:pt x="29" y="2"/>
                  </a:cubicBezTo>
                  <a:lnTo>
                    <a:pt x="29"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3" name="Freeform 36"/>
            <p:cNvSpPr/>
            <p:nvPr/>
          </p:nvSpPr>
          <p:spPr bwMode="auto">
            <a:xfrm>
              <a:off x="5223556" y="4513341"/>
              <a:ext cx="185738" cy="127000"/>
            </a:xfrm>
            <a:custGeom>
              <a:avLst/>
              <a:gdLst>
                <a:gd name="T0" fmla="*/ 27 w 29"/>
                <a:gd name="T1" fmla="*/ 10 h 20"/>
                <a:gd name="T2" fmla="*/ 29 w 29"/>
                <a:gd name="T3" fmla="*/ 11 h 20"/>
                <a:gd name="T4" fmla="*/ 29 w 29"/>
                <a:gd name="T5" fmla="*/ 12 h 20"/>
                <a:gd name="T6" fmla="*/ 29 w 29"/>
                <a:gd name="T7" fmla="*/ 18 h 20"/>
                <a:gd name="T8" fmla="*/ 29 w 29"/>
                <a:gd name="T9" fmla="*/ 19 h 20"/>
                <a:gd name="T10" fmla="*/ 27 w 29"/>
                <a:gd name="T11" fmla="*/ 20 h 20"/>
                <a:gd name="T12" fmla="*/ 2 w 29"/>
                <a:gd name="T13" fmla="*/ 20 h 20"/>
                <a:gd name="T14" fmla="*/ 0 w 29"/>
                <a:gd name="T15" fmla="*/ 19 h 20"/>
                <a:gd name="T16" fmla="*/ 0 w 29"/>
                <a:gd name="T17" fmla="*/ 18 h 20"/>
                <a:gd name="T18" fmla="*/ 0 w 29"/>
                <a:gd name="T19" fmla="*/ 12 h 20"/>
                <a:gd name="T20" fmla="*/ 0 w 29"/>
                <a:gd name="T21" fmla="*/ 11 h 20"/>
                <a:gd name="T22" fmla="*/ 2 w 29"/>
                <a:gd name="T23" fmla="*/ 10 h 20"/>
                <a:gd name="T24" fmla="*/ 10 w 29"/>
                <a:gd name="T25" fmla="*/ 10 h 20"/>
                <a:gd name="T26" fmla="*/ 10 w 29"/>
                <a:gd name="T27" fmla="*/ 2 h 20"/>
                <a:gd name="T28" fmla="*/ 10 w 29"/>
                <a:gd name="T29" fmla="*/ 1 h 20"/>
                <a:gd name="T30" fmla="*/ 11 w 29"/>
                <a:gd name="T31" fmla="*/ 0 h 20"/>
                <a:gd name="T32" fmla="*/ 18 w 29"/>
                <a:gd name="T33" fmla="*/ 0 h 20"/>
                <a:gd name="T34" fmla="*/ 19 w 29"/>
                <a:gd name="T35" fmla="*/ 1 h 20"/>
                <a:gd name="T36" fmla="*/ 20 w 29"/>
                <a:gd name="T37" fmla="*/ 2 h 20"/>
                <a:gd name="T38" fmla="*/ 20 w 29"/>
                <a:gd name="T39" fmla="*/ 10 h 20"/>
                <a:gd name="T40" fmla="*/ 27 w 29"/>
                <a:gd name="T41"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20">
                  <a:moveTo>
                    <a:pt x="27" y="10"/>
                  </a:moveTo>
                  <a:cubicBezTo>
                    <a:pt x="28" y="10"/>
                    <a:pt x="28" y="10"/>
                    <a:pt x="29" y="11"/>
                  </a:cubicBezTo>
                  <a:cubicBezTo>
                    <a:pt x="29" y="11"/>
                    <a:pt x="29" y="11"/>
                    <a:pt x="29" y="12"/>
                  </a:cubicBezTo>
                  <a:cubicBezTo>
                    <a:pt x="29" y="18"/>
                    <a:pt x="29" y="18"/>
                    <a:pt x="29" y="18"/>
                  </a:cubicBezTo>
                  <a:cubicBezTo>
                    <a:pt x="29" y="19"/>
                    <a:pt x="29" y="19"/>
                    <a:pt x="29" y="19"/>
                  </a:cubicBezTo>
                  <a:cubicBezTo>
                    <a:pt x="28" y="20"/>
                    <a:pt x="28" y="20"/>
                    <a:pt x="27" y="20"/>
                  </a:cubicBezTo>
                  <a:cubicBezTo>
                    <a:pt x="2" y="20"/>
                    <a:pt x="2" y="20"/>
                    <a:pt x="2" y="20"/>
                  </a:cubicBezTo>
                  <a:cubicBezTo>
                    <a:pt x="1" y="20"/>
                    <a:pt x="1" y="20"/>
                    <a:pt x="0" y="19"/>
                  </a:cubicBezTo>
                  <a:cubicBezTo>
                    <a:pt x="0" y="19"/>
                    <a:pt x="0" y="19"/>
                    <a:pt x="0" y="18"/>
                  </a:cubicBezTo>
                  <a:cubicBezTo>
                    <a:pt x="0" y="12"/>
                    <a:pt x="0" y="12"/>
                    <a:pt x="0" y="12"/>
                  </a:cubicBezTo>
                  <a:cubicBezTo>
                    <a:pt x="0" y="11"/>
                    <a:pt x="0" y="11"/>
                    <a:pt x="0" y="11"/>
                  </a:cubicBezTo>
                  <a:cubicBezTo>
                    <a:pt x="1" y="10"/>
                    <a:pt x="1" y="10"/>
                    <a:pt x="2" y="10"/>
                  </a:cubicBezTo>
                  <a:cubicBezTo>
                    <a:pt x="10" y="10"/>
                    <a:pt x="10" y="10"/>
                    <a:pt x="10" y="10"/>
                  </a:cubicBezTo>
                  <a:cubicBezTo>
                    <a:pt x="10" y="2"/>
                    <a:pt x="10" y="2"/>
                    <a:pt x="10" y="2"/>
                  </a:cubicBezTo>
                  <a:cubicBezTo>
                    <a:pt x="10" y="1"/>
                    <a:pt x="10" y="1"/>
                    <a:pt x="10" y="1"/>
                  </a:cubicBezTo>
                  <a:cubicBezTo>
                    <a:pt x="10" y="0"/>
                    <a:pt x="11" y="0"/>
                    <a:pt x="11" y="0"/>
                  </a:cubicBezTo>
                  <a:cubicBezTo>
                    <a:pt x="18" y="0"/>
                    <a:pt x="18" y="0"/>
                    <a:pt x="18" y="0"/>
                  </a:cubicBezTo>
                  <a:cubicBezTo>
                    <a:pt x="18" y="0"/>
                    <a:pt x="19" y="0"/>
                    <a:pt x="19" y="1"/>
                  </a:cubicBezTo>
                  <a:cubicBezTo>
                    <a:pt x="19" y="1"/>
                    <a:pt x="20" y="1"/>
                    <a:pt x="20" y="2"/>
                  </a:cubicBezTo>
                  <a:cubicBezTo>
                    <a:pt x="20" y="10"/>
                    <a:pt x="20" y="10"/>
                    <a:pt x="20" y="10"/>
                  </a:cubicBezTo>
                  <a:lnTo>
                    <a:pt x="27"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4" name="Freeform 37"/>
            <p:cNvSpPr/>
            <p:nvPr/>
          </p:nvSpPr>
          <p:spPr bwMode="auto">
            <a:xfrm>
              <a:off x="3697968" y="4289503"/>
              <a:ext cx="190500" cy="63500"/>
            </a:xfrm>
            <a:custGeom>
              <a:avLst/>
              <a:gdLst>
                <a:gd name="T0" fmla="*/ 27 w 30"/>
                <a:gd name="T1" fmla="*/ 0 h 10"/>
                <a:gd name="T2" fmla="*/ 3 w 30"/>
                <a:gd name="T3" fmla="*/ 0 h 10"/>
                <a:gd name="T4" fmla="*/ 0 w 30"/>
                <a:gd name="T5" fmla="*/ 4 h 10"/>
                <a:gd name="T6" fmla="*/ 0 w 30"/>
                <a:gd name="T7" fmla="*/ 10 h 10"/>
                <a:gd name="T8" fmla="*/ 30 w 30"/>
                <a:gd name="T9" fmla="*/ 10 h 10"/>
                <a:gd name="T10" fmla="*/ 30 w 30"/>
                <a:gd name="T11" fmla="*/ 4 h 10"/>
                <a:gd name="T12" fmla="*/ 27 w 3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7" y="0"/>
                  </a:moveTo>
                  <a:cubicBezTo>
                    <a:pt x="19" y="0"/>
                    <a:pt x="11" y="0"/>
                    <a:pt x="3" y="0"/>
                  </a:cubicBezTo>
                  <a:cubicBezTo>
                    <a:pt x="2" y="0"/>
                    <a:pt x="0" y="2"/>
                    <a:pt x="0" y="4"/>
                  </a:cubicBezTo>
                  <a:cubicBezTo>
                    <a:pt x="0" y="6"/>
                    <a:pt x="0" y="8"/>
                    <a:pt x="0" y="10"/>
                  </a:cubicBezTo>
                  <a:cubicBezTo>
                    <a:pt x="10" y="10"/>
                    <a:pt x="20" y="10"/>
                    <a:pt x="30" y="10"/>
                  </a:cubicBezTo>
                  <a:cubicBezTo>
                    <a:pt x="30" y="8"/>
                    <a:pt x="30" y="6"/>
                    <a:pt x="30" y="4"/>
                  </a:cubicBezTo>
                  <a:cubicBezTo>
                    <a:pt x="30" y="2"/>
                    <a:pt x="28" y="0"/>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5" name="Freeform 38"/>
            <p:cNvSpPr/>
            <p:nvPr/>
          </p:nvSpPr>
          <p:spPr bwMode="auto">
            <a:xfrm>
              <a:off x="3697968" y="4608591"/>
              <a:ext cx="190500" cy="192088"/>
            </a:xfrm>
            <a:custGeom>
              <a:avLst/>
              <a:gdLst>
                <a:gd name="T0" fmla="*/ 3 w 30"/>
                <a:gd name="T1" fmla="*/ 20 h 30"/>
                <a:gd name="T2" fmla="*/ 0 w 30"/>
                <a:gd name="T3" fmla="*/ 23 h 30"/>
                <a:gd name="T4" fmla="*/ 0 w 30"/>
                <a:gd name="T5" fmla="*/ 27 h 30"/>
                <a:gd name="T6" fmla="*/ 3 w 30"/>
                <a:gd name="T7" fmla="*/ 30 h 30"/>
                <a:gd name="T8" fmla="*/ 27 w 30"/>
                <a:gd name="T9" fmla="*/ 30 h 30"/>
                <a:gd name="T10" fmla="*/ 30 w 30"/>
                <a:gd name="T11" fmla="*/ 27 h 30"/>
                <a:gd name="T12" fmla="*/ 30 w 30"/>
                <a:gd name="T13" fmla="*/ 23 h 30"/>
                <a:gd name="T14" fmla="*/ 27 w 30"/>
                <a:gd name="T15" fmla="*/ 20 h 30"/>
                <a:gd name="T16" fmla="*/ 20 w 30"/>
                <a:gd name="T17" fmla="*/ 20 h 30"/>
                <a:gd name="T18" fmla="*/ 20 w 30"/>
                <a:gd name="T19" fmla="*/ 10 h 30"/>
                <a:gd name="T20" fmla="*/ 27 w 30"/>
                <a:gd name="T21" fmla="*/ 10 h 30"/>
                <a:gd name="T22" fmla="*/ 30 w 30"/>
                <a:gd name="T23" fmla="*/ 7 h 30"/>
                <a:gd name="T24" fmla="*/ 30 w 30"/>
                <a:gd name="T25" fmla="*/ 0 h 30"/>
                <a:gd name="T26" fmla="*/ 0 w 30"/>
                <a:gd name="T27" fmla="*/ 0 h 30"/>
                <a:gd name="T28" fmla="*/ 0 w 30"/>
                <a:gd name="T29" fmla="*/ 7 h 30"/>
                <a:gd name="T30" fmla="*/ 3 w 30"/>
                <a:gd name="T31" fmla="*/ 10 h 30"/>
                <a:gd name="T32" fmla="*/ 10 w 30"/>
                <a:gd name="T33" fmla="*/ 10 h 30"/>
                <a:gd name="T34" fmla="*/ 10 w 30"/>
                <a:gd name="T35" fmla="*/ 20 h 30"/>
                <a:gd name="T36" fmla="*/ 3 w 30"/>
                <a:gd name="T37"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 h="30">
                  <a:moveTo>
                    <a:pt x="3" y="20"/>
                  </a:moveTo>
                  <a:cubicBezTo>
                    <a:pt x="2" y="20"/>
                    <a:pt x="0" y="21"/>
                    <a:pt x="0" y="23"/>
                  </a:cubicBezTo>
                  <a:cubicBezTo>
                    <a:pt x="0" y="24"/>
                    <a:pt x="0" y="25"/>
                    <a:pt x="0" y="27"/>
                  </a:cubicBezTo>
                  <a:cubicBezTo>
                    <a:pt x="0" y="28"/>
                    <a:pt x="2" y="30"/>
                    <a:pt x="3" y="30"/>
                  </a:cubicBezTo>
                  <a:cubicBezTo>
                    <a:pt x="11" y="30"/>
                    <a:pt x="19" y="30"/>
                    <a:pt x="27" y="30"/>
                  </a:cubicBezTo>
                  <a:cubicBezTo>
                    <a:pt x="28" y="30"/>
                    <a:pt x="30" y="28"/>
                    <a:pt x="30" y="27"/>
                  </a:cubicBezTo>
                  <a:cubicBezTo>
                    <a:pt x="30" y="25"/>
                    <a:pt x="30" y="24"/>
                    <a:pt x="30" y="23"/>
                  </a:cubicBezTo>
                  <a:cubicBezTo>
                    <a:pt x="30" y="21"/>
                    <a:pt x="28" y="20"/>
                    <a:pt x="27" y="20"/>
                  </a:cubicBezTo>
                  <a:cubicBezTo>
                    <a:pt x="24" y="20"/>
                    <a:pt x="22" y="20"/>
                    <a:pt x="20" y="20"/>
                  </a:cubicBezTo>
                  <a:cubicBezTo>
                    <a:pt x="20" y="17"/>
                    <a:pt x="20" y="13"/>
                    <a:pt x="20" y="10"/>
                  </a:cubicBezTo>
                  <a:cubicBezTo>
                    <a:pt x="22" y="10"/>
                    <a:pt x="24" y="10"/>
                    <a:pt x="27" y="10"/>
                  </a:cubicBezTo>
                  <a:cubicBezTo>
                    <a:pt x="28" y="10"/>
                    <a:pt x="30" y="8"/>
                    <a:pt x="30" y="7"/>
                  </a:cubicBezTo>
                  <a:cubicBezTo>
                    <a:pt x="30" y="4"/>
                    <a:pt x="30" y="2"/>
                    <a:pt x="30" y="0"/>
                  </a:cubicBezTo>
                  <a:cubicBezTo>
                    <a:pt x="20" y="0"/>
                    <a:pt x="10" y="0"/>
                    <a:pt x="0" y="0"/>
                  </a:cubicBezTo>
                  <a:cubicBezTo>
                    <a:pt x="0" y="2"/>
                    <a:pt x="0" y="4"/>
                    <a:pt x="0" y="7"/>
                  </a:cubicBezTo>
                  <a:cubicBezTo>
                    <a:pt x="0" y="8"/>
                    <a:pt x="2" y="10"/>
                    <a:pt x="3" y="10"/>
                  </a:cubicBezTo>
                  <a:cubicBezTo>
                    <a:pt x="6" y="10"/>
                    <a:pt x="8" y="10"/>
                    <a:pt x="10" y="10"/>
                  </a:cubicBezTo>
                  <a:cubicBezTo>
                    <a:pt x="10" y="13"/>
                    <a:pt x="10" y="17"/>
                    <a:pt x="10" y="20"/>
                  </a:cubicBezTo>
                  <a:cubicBezTo>
                    <a:pt x="8" y="20"/>
                    <a:pt x="6" y="20"/>
                    <a:pt x="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6" name="Freeform 39"/>
            <p:cNvSpPr/>
            <p:nvPr/>
          </p:nvSpPr>
          <p:spPr bwMode="auto">
            <a:xfrm>
              <a:off x="3632881" y="4353003"/>
              <a:ext cx="320675" cy="255588"/>
            </a:xfrm>
            <a:custGeom>
              <a:avLst/>
              <a:gdLst>
                <a:gd name="T0" fmla="*/ 47 w 50"/>
                <a:gd name="T1" fmla="*/ 0 h 40"/>
                <a:gd name="T2" fmla="*/ 40 w 50"/>
                <a:gd name="T3" fmla="*/ 0 h 40"/>
                <a:gd name="T4" fmla="*/ 40 w 50"/>
                <a:gd name="T5" fmla="*/ 20 h 40"/>
                <a:gd name="T6" fmla="*/ 10 w 50"/>
                <a:gd name="T7" fmla="*/ 20 h 40"/>
                <a:gd name="T8" fmla="*/ 10 w 50"/>
                <a:gd name="T9" fmla="*/ 0 h 40"/>
                <a:gd name="T10" fmla="*/ 3 w 50"/>
                <a:gd name="T11" fmla="*/ 0 h 40"/>
                <a:gd name="T12" fmla="*/ 0 w 50"/>
                <a:gd name="T13" fmla="*/ 3 h 40"/>
                <a:gd name="T14" fmla="*/ 0 w 50"/>
                <a:gd name="T15" fmla="*/ 37 h 40"/>
                <a:gd name="T16" fmla="*/ 3 w 50"/>
                <a:gd name="T17" fmla="*/ 40 h 40"/>
                <a:gd name="T18" fmla="*/ 10 w 50"/>
                <a:gd name="T19" fmla="*/ 40 h 40"/>
                <a:gd name="T20" fmla="*/ 10 w 50"/>
                <a:gd name="T21" fmla="*/ 30 h 40"/>
                <a:gd name="T22" fmla="*/ 40 w 50"/>
                <a:gd name="T23" fmla="*/ 30 h 40"/>
                <a:gd name="T24" fmla="*/ 40 w 50"/>
                <a:gd name="T25" fmla="*/ 40 h 40"/>
                <a:gd name="T26" fmla="*/ 47 w 50"/>
                <a:gd name="T27" fmla="*/ 40 h 40"/>
                <a:gd name="T28" fmla="*/ 50 w 50"/>
                <a:gd name="T29" fmla="*/ 37 h 40"/>
                <a:gd name="T30" fmla="*/ 50 w 50"/>
                <a:gd name="T31" fmla="*/ 3 h 40"/>
                <a:gd name="T32" fmla="*/ 47 w 50"/>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0">
                  <a:moveTo>
                    <a:pt x="47" y="0"/>
                  </a:moveTo>
                  <a:cubicBezTo>
                    <a:pt x="44" y="0"/>
                    <a:pt x="42" y="0"/>
                    <a:pt x="40" y="0"/>
                  </a:cubicBezTo>
                  <a:cubicBezTo>
                    <a:pt x="40" y="7"/>
                    <a:pt x="40" y="13"/>
                    <a:pt x="40" y="20"/>
                  </a:cubicBezTo>
                  <a:cubicBezTo>
                    <a:pt x="10" y="20"/>
                    <a:pt x="10" y="20"/>
                    <a:pt x="10" y="20"/>
                  </a:cubicBezTo>
                  <a:cubicBezTo>
                    <a:pt x="10" y="13"/>
                    <a:pt x="10" y="7"/>
                    <a:pt x="10" y="0"/>
                  </a:cubicBezTo>
                  <a:cubicBezTo>
                    <a:pt x="8" y="0"/>
                    <a:pt x="6" y="0"/>
                    <a:pt x="3" y="0"/>
                  </a:cubicBezTo>
                  <a:cubicBezTo>
                    <a:pt x="2" y="0"/>
                    <a:pt x="0" y="2"/>
                    <a:pt x="0" y="3"/>
                  </a:cubicBezTo>
                  <a:cubicBezTo>
                    <a:pt x="0" y="15"/>
                    <a:pt x="0" y="26"/>
                    <a:pt x="0" y="37"/>
                  </a:cubicBezTo>
                  <a:cubicBezTo>
                    <a:pt x="0" y="39"/>
                    <a:pt x="2" y="40"/>
                    <a:pt x="3" y="40"/>
                  </a:cubicBezTo>
                  <a:cubicBezTo>
                    <a:pt x="6" y="40"/>
                    <a:pt x="8" y="40"/>
                    <a:pt x="10" y="40"/>
                  </a:cubicBezTo>
                  <a:cubicBezTo>
                    <a:pt x="10" y="37"/>
                    <a:pt x="10" y="33"/>
                    <a:pt x="10" y="30"/>
                  </a:cubicBezTo>
                  <a:cubicBezTo>
                    <a:pt x="40" y="30"/>
                    <a:pt x="40" y="30"/>
                    <a:pt x="40" y="30"/>
                  </a:cubicBezTo>
                  <a:cubicBezTo>
                    <a:pt x="40" y="33"/>
                    <a:pt x="40" y="37"/>
                    <a:pt x="40" y="40"/>
                  </a:cubicBezTo>
                  <a:cubicBezTo>
                    <a:pt x="42" y="40"/>
                    <a:pt x="44" y="40"/>
                    <a:pt x="47" y="40"/>
                  </a:cubicBezTo>
                  <a:cubicBezTo>
                    <a:pt x="48" y="40"/>
                    <a:pt x="50" y="39"/>
                    <a:pt x="50" y="37"/>
                  </a:cubicBezTo>
                  <a:cubicBezTo>
                    <a:pt x="50" y="26"/>
                    <a:pt x="50" y="15"/>
                    <a:pt x="50" y="3"/>
                  </a:cubicBezTo>
                  <a:cubicBezTo>
                    <a:pt x="50" y="2"/>
                    <a:pt x="48" y="0"/>
                    <a:pt x="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grpSp>
          <p:nvGrpSpPr>
            <p:cNvPr id="27" name="组合 26"/>
            <p:cNvGrpSpPr/>
            <p:nvPr userDrawn="1"/>
          </p:nvGrpSpPr>
          <p:grpSpPr>
            <a:xfrm>
              <a:off x="2086656" y="1838403"/>
              <a:ext cx="447675" cy="446088"/>
              <a:chOff x="2086656" y="1838403"/>
              <a:chExt cx="447675" cy="446088"/>
            </a:xfrm>
            <a:grpFill/>
          </p:grpSpPr>
          <p:sp>
            <p:nvSpPr>
              <p:cNvPr id="233" name="Freeform 40"/>
              <p:cNvSpPr/>
              <p:nvPr/>
            </p:nvSpPr>
            <p:spPr bwMode="auto">
              <a:xfrm>
                <a:off x="2151743" y="1838403"/>
                <a:ext cx="382588" cy="446088"/>
              </a:xfrm>
              <a:custGeom>
                <a:avLst/>
                <a:gdLst>
                  <a:gd name="T0" fmla="*/ 43 w 60"/>
                  <a:gd name="T1" fmla="*/ 40 h 70"/>
                  <a:gd name="T2" fmla="*/ 40 w 60"/>
                  <a:gd name="T3" fmla="*/ 44 h 70"/>
                  <a:gd name="T4" fmla="*/ 40 w 60"/>
                  <a:gd name="T5" fmla="*/ 50 h 70"/>
                  <a:gd name="T6" fmla="*/ 50 w 60"/>
                  <a:gd name="T7" fmla="*/ 50 h 70"/>
                  <a:gd name="T8" fmla="*/ 50 w 60"/>
                  <a:gd name="T9" fmla="*/ 60 h 70"/>
                  <a:gd name="T10" fmla="*/ 40 w 60"/>
                  <a:gd name="T11" fmla="*/ 60 h 70"/>
                  <a:gd name="T12" fmla="*/ 40 w 60"/>
                  <a:gd name="T13" fmla="*/ 66 h 70"/>
                  <a:gd name="T14" fmla="*/ 43 w 60"/>
                  <a:gd name="T15" fmla="*/ 70 h 70"/>
                  <a:gd name="T16" fmla="*/ 57 w 60"/>
                  <a:gd name="T17" fmla="*/ 70 h 70"/>
                  <a:gd name="T18" fmla="*/ 60 w 60"/>
                  <a:gd name="T19" fmla="*/ 66 h 70"/>
                  <a:gd name="T20" fmla="*/ 60 w 60"/>
                  <a:gd name="T21" fmla="*/ 3 h 70"/>
                  <a:gd name="T22" fmla="*/ 57 w 60"/>
                  <a:gd name="T23" fmla="*/ 0 h 70"/>
                  <a:gd name="T24" fmla="*/ 13 w 60"/>
                  <a:gd name="T25" fmla="*/ 0 h 70"/>
                  <a:gd name="T26" fmla="*/ 10 w 60"/>
                  <a:gd name="T27" fmla="*/ 3 h 70"/>
                  <a:gd name="T28" fmla="*/ 10 w 60"/>
                  <a:gd name="T29" fmla="*/ 40 h 70"/>
                  <a:gd name="T30" fmla="*/ 3 w 60"/>
                  <a:gd name="T31" fmla="*/ 40 h 70"/>
                  <a:gd name="T32" fmla="*/ 0 w 60"/>
                  <a:gd name="T33" fmla="*/ 44 h 70"/>
                  <a:gd name="T34" fmla="*/ 0 w 60"/>
                  <a:gd name="T35" fmla="*/ 50 h 70"/>
                  <a:gd name="T36" fmla="*/ 10 w 60"/>
                  <a:gd name="T37" fmla="*/ 50 h 70"/>
                  <a:gd name="T38" fmla="*/ 10 w 60"/>
                  <a:gd name="T39" fmla="*/ 60 h 70"/>
                  <a:gd name="T40" fmla="*/ 0 w 60"/>
                  <a:gd name="T41" fmla="*/ 60 h 70"/>
                  <a:gd name="T42" fmla="*/ 0 w 60"/>
                  <a:gd name="T43" fmla="*/ 66 h 70"/>
                  <a:gd name="T44" fmla="*/ 3 w 60"/>
                  <a:gd name="T45" fmla="*/ 70 h 70"/>
                  <a:gd name="T46" fmla="*/ 16 w 60"/>
                  <a:gd name="T47" fmla="*/ 70 h 70"/>
                  <a:gd name="T48" fmla="*/ 20 w 60"/>
                  <a:gd name="T49" fmla="*/ 66 h 70"/>
                  <a:gd name="T50" fmla="*/ 20 w 60"/>
                  <a:gd name="T51" fmla="*/ 10 h 70"/>
                  <a:gd name="T52" fmla="*/ 50 w 60"/>
                  <a:gd name="T53" fmla="*/ 10 h 70"/>
                  <a:gd name="T54" fmla="*/ 50 w 60"/>
                  <a:gd name="T55" fmla="*/ 40 h 70"/>
                  <a:gd name="T56" fmla="*/ 43 w 60"/>
                  <a:gd name="T57" fmla="*/ 4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 h="70">
                    <a:moveTo>
                      <a:pt x="43" y="40"/>
                    </a:moveTo>
                    <a:cubicBezTo>
                      <a:pt x="41" y="40"/>
                      <a:pt x="40" y="41"/>
                      <a:pt x="40" y="44"/>
                    </a:cubicBezTo>
                    <a:cubicBezTo>
                      <a:pt x="40" y="46"/>
                      <a:pt x="40" y="48"/>
                      <a:pt x="40" y="50"/>
                    </a:cubicBezTo>
                    <a:cubicBezTo>
                      <a:pt x="43" y="50"/>
                      <a:pt x="47" y="50"/>
                      <a:pt x="50" y="50"/>
                    </a:cubicBezTo>
                    <a:cubicBezTo>
                      <a:pt x="50" y="53"/>
                      <a:pt x="50" y="57"/>
                      <a:pt x="50" y="60"/>
                    </a:cubicBezTo>
                    <a:cubicBezTo>
                      <a:pt x="47" y="60"/>
                      <a:pt x="43" y="60"/>
                      <a:pt x="40" y="60"/>
                    </a:cubicBezTo>
                    <a:cubicBezTo>
                      <a:pt x="40" y="62"/>
                      <a:pt x="40" y="64"/>
                      <a:pt x="40" y="66"/>
                    </a:cubicBezTo>
                    <a:cubicBezTo>
                      <a:pt x="40" y="69"/>
                      <a:pt x="41" y="70"/>
                      <a:pt x="43" y="70"/>
                    </a:cubicBezTo>
                    <a:cubicBezTo>
                      <a:pt x="48" y="70"/>
                      <a:pt x="52" y="70"/>
                      <a:pt x="57" y="70"/>
                    </a:cubicBezTo>
                    <a:cubicBezTo>
                      <a:pt x="59" y="70"/>
                      <a:pt x="60" y="69"/>
                      <a:pt x="60" y="66"/>
                    </a:cubicBezTo>
                    <a:cubicBezTo>
                      <a:pt x="60" y="45"/>
                      <a:pt x="60" y="24"/>
                      <a:pt x="60" y="3"/>
                    </a:cubicBezTo>
                    <a:cubicBezTo>
                      <a:pt x="60" y="1"/>
                      <a:pt x="59" y="0"/>
                      <a:pt x="57" y="0"/>
                    </a:cubicBezTo>
                    <a:cubicBezTo>
                      <a:pt x="42" y="0"/>
                      <a:pt x="28" y="0"/>
                      <a:pt x="13" y="0"/>
                    </a:cubicBezTo>
                    <a:cubicBezTo>
                      <a:pt x="11" y="0"/>
                      <a:pt x="10" y="1"/>
                      <a:pt x="10" y="3"/>
                    </a:cubicBezTo>
                    <a:cubicBezTo>
                      <a:pt x="10" y="15"/>
                      <a:pt x="10" y="28"/>
                      <a:pt x="10" y="40"/>
                    </a:cubicBezTo>
                    <a:cubicBezTo>
                      <a:pt x="7" y="40"/>
                      <a:pt x="5" y="40"/>
                      <a:pt x="3" y="40"/>
                    </a:cubicBezTo>
                    <a:cubicBezTo>
                      <a:pt x="1" y="40"/>
                      <a:pt x="0" y="41"/>
                      <a:pt x="0" y="44"/>
                    </a:cubicBezTo>
                    <a:cubicBezTo>
                      <a:pt x="0" y="46"/>
                      <a:pt x="0" y="48"/>
                      <a:pt x="0" y="50"/>
                    </a:cubicBezTo>
                    <a:cubicBezTo>
                      <a:pt x="3" y="50"/>
                      <a:pt x="6" y="50"/>
                      <a:pt x="10" y="50"/>
                    </a:cubicBezTo>
                    <a:cubicBezTo>
                      <a:pt x="10" y="53"/>
                      <a:pt x="10" y="57"/>
                      <a:pt x="10" y="60"/>
                    </a:cubicBezTo>
                    <a:cubicBezTo>
                      <a:pt x="6" y="60"/>
                      <a:pt x="3" y="60"/>
                      <a:pt x="0" y="60"/>
                    </a:cubicBezTo>
                    <a:cubicBezTo>
                      <a:pt x="0" y="62"/>
                      <a:pt x="0" y="64"/>
                      <a:pt x="0" y="66"/>
                    </a:cubicBezTo>
                    <a:cubicBezTo>
                      <a:pt x="0" y="69"/>
                      <a:pt x="1" y="70"/>
                      <a:pt x="3" y="70"/>
                    </a:cubicBezTo>
                    <a:cubicBezTo>
                      <a:pt x="7" y="70"/>
                      <a:pt x="12" y="70"/>
                      <a:pt x="16" y="70"/>
                    </a:cubicBezTo>
                    <a:cubicBezTo>
                      <a:pt x="19" y="70"/>
                      <a:pt x="20" y="69"/>
                      <a:pt x="20" y="66"/>
                    </a:cubicBezTo>
                    <a:cubicBezTo>
                      <a:pt x="20" y="47"/>
                      <a:pt x="20" y="29"/>
                      <a:pt x="20" y="10"/>
                    </a:cubicBezTo>
                    <a:cubicBezTo>
                      <a:pt x="30" y="10"/>
                      <a:pt x="40" y="10"/>
                      <a:pt x="50" y="10"/>
                    </a:cubicBezTo>
                    <a:cubicBezTo>
                      <a:pt x="50" y="20"/>
                      <a:pt x="50" y="30"/>
                      <a:pt x="50" y="40"/>
                    </a:cubicBezTo>
                    <a:cubicBezTo>
                      <a:pt x="48" y="40"/>
                      <a:pt x="46" y="40"/>
                      <a:pt x="43"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34" name="Freeform 41"/>
              <p:cNvSpPr/>
              <p:nvPr/>
            </p:nvSpPr>
            <p:spPr bwMode="auto">
              <a:xfrm>
                <a:off x="2342243" y="2157491"/>
                <a:ext cx="65088" cy="63500"/>
              </a:xfrm>
              <a:custGeom>
                <a:avLst/>
                <a:gdLst>
                  <a:gd name="T0" fmla="*/ 10 w 10"/>
                  <a:gd name="T1" fmla="*/ 10 h 10"/>
                  <a:gd name="T2" fmla="*/ 10 w 10"/>
                  <a:gd name="T3" fmla="*/ 0 h 10"/>
                  <a:gd name="T4" fmla="*/ 3 w 10"/>
                  <a:gd name="T5" fmla="*/ 0 h 10"/>
                  <a:gd name="T6" fmla="*/ 0 w 10"/>
                  <a:gd name="T7" fmla="*/ 3 h 10"/>
                  <a:gd name="T8" fmla="*/ 0 w 10"/>
                  <a:gd name="T9" fmla="*/ 7 h 10"/>
                  <a:gd name="T10" fmla="*/ 3 w 10"/>
                  <a:gd name="T11" fmla="*/ 10 h 10"/>
                  <a:gd name="T12" fmla="*/ 10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10" y="10"/>
                    </a:moveTo>
                    <a:cubicBezTo>
                      <a:pt x="10" y="7"/>
                      <a:pt x="10" y="3"/>
                      <a:pt x="10" y="0"/>
                    </a:cubicBezTo>
                    <a:cubicBezTo>
                      <a:pt x="8" y="0"/>
                      <a:pt x="5" y="0"/>
                      <a:pt x="3" y="0"/>
                    </a:cubicBezTo>
                    <a:cubicBezTo>
                      <a:pt x="1" y="0"/>
                      <a:pt x="0" y="1"/>
                      <a:pt x="0" y="3"/>
                    </a:cubicBezTo>
                    <a:cubicBezTo>
                      <a:pt x="0" y="4"/>
                      <a:pt x="0" y="5"/>
                      <a:pt x="0" y="7"/>
                    </a:cubicBezTo>
                    <a:cubicBezTo>
                      <a:pt x="0" y="9"/>
                      <a:pt x="1" y="10"/>
                      <a:pt x="3" y="10"/>
                    </a:cubicBezTo>
                    <a:cubicBezTo>
                      <a:pt x="5" y="10"/>
                      <a:pt x="8" y="10"/>
                      <a:pt x="1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35" name="Freeform 42"/>
              <p:cNvSpPr/>
              <p:nvPr/>
            </p:nvSpPr>
            <p:spPr bwMode="auto">
              <a:xfrm>
                <a:off x="2086656" y="2157491"/>
                <a:ext cx="65088" cy="63500"/>
              </a:xfrm>
              <a:custGeom>
                <a:avLst/>
                <a:gdLst>
                  <a:gd name="T0" fmla="*/ 10 w 10"/>
                  <a:gd name="T1" fmla="*/ 10 h 10"/>
                  <a:gd name="T2" fmla="*/ 10 w 10"/>
                  <a:gd name="T3" fmla="*/ 0 h 10"/>
                  <a:gd name="T4" fmla="*/ 3 w 10"/>
                  <a:gd name="T5" fmla="*/ 0 h 10"/>
                  <a:gd name="T6" fmla="*/ 0 w 10"/>
                  <a:gd name="T7" fmla="*/ 3 h 10"/>
                  <a:gd name="T8" fmla="*/ 0 w 10"/>
                  <a:gd name="T9" fmla="*/ 7 h 10"/>
                  <a:gd name="T10" fmla="*/ 3 w 10"/>
                  <a:gd name="T11" fmla="*/ 10 h 10"/>
                  <a:gd name="T12" fmla="*/ 10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10" y="10"/>
                    </a:moveTo>
                    <a:cubicBezTo>
                      <a:pt x="10" y="7"/>
                      <a:pt x="10" y="3"/>
                      <a:pt x="10" y="0"/>
                    </a:cubicBezTo>
                    <a:cubicBezTo>
                      <a:pt x="7" y="0"/>
                      <a:pt x="5" y="0"/>
                      <a:pt x="3" y="0"/>
                    </a:cubicBezTo>
                    <a:cubicBezTo>
                      <a:pt x="1" y="0"/>
                      <a:pt x="0" y="1"/>
                      <a:pt x="0" y="3"/>
                    </a:cubicBezTo>
                    <a:cubicBezTo>
                      <a:pt x="0" y="4"/>
                      <a:pt x="0" y="5"/>
                      <a:pt x="0" y="7"/>
                    </a:cubicBezTo>
                    <a:cubicBezTo>
                      <a:pt x="0" y="9"/>
                      <a:pt x="1" y="10"/>
                      <a:pt x="3" y="10"/>
                    </a:cubicBezTo>
                    <a:cubicBezTo>
                      <a:pt x="5" y="10"/>
                      <a:pt x="7" y="10"/>
                      <a:pt x="1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grpSp>
        <p:grpSp>
          <p:nvGrpSpPr>
            <p:cNvPr id="28" name="组合 27"/>
            <p:cNvGrpSpPr/>
            <p:nvPr userDrawn="1"/>
          </p:nvGrpSpPr>
          <p:grpSpPr>
            <a:xfrm>
              <a:off x="707118" y="1832053"/>
              <a:ext cx="447675" cy="452438"/>
              <a:chOff x="707118" y="1832053"/>
              <a:chExt cx="447675" cy="452438"/>
            </a:xfrm>
            <a:grpFill/>
          </p:grpSpPr>
          <p:sp>
            <p:nvSpPr>
              <p:cNvPr id="228" name="Freeform 43"/>
              <p:cNvSpPr/>
              <p:nvPr/>
            </p:nvSpPr>
            <p:spPr bwMode="auto">
              <a:xfrm>
                <a:off x="1091293" y="1895553"/>
                <a:ext cx="63500" cy="325438"/>
              </a:xfrm>
              <a:custGeom>
                <a:avLst/>
                <a:gdLst>
                  <a:gd name="T0" fmla="*/ 10 w 10"/>
                  <a:gd name="T1" fmla="*/ 4 h 51"/>
                  <a:gd name="T2" fmla="*/ 7 w 10"/>
                  <a:gd name="T3" fmla="*/ 0 h 51"/>
                  <a:gd name="T4" fmla="*/ 0 w 10"/>
                  <a:gd name="T5" fmla="*/ 0 h 51"/>
                  <a:gd name="T6" fmla="*/ 0 w 10"/>
                  <a:gd name="T7" fmla="*/ 51 h 51"/>
                  <a:gd name="T8" fmla="*/ 7 w 10"/>
                  <a:gd name="T9" fmla="*/ 51 h 51"/>
                  <a:gd name="T10" fmla="*/ 10 w 10"/>
                  <a:gd name="T11" fmla="*/ 48 h 51"/>
                  <a:gd name="T12" fmla="*/ 10 w 10"/>
                  <a:gd name="T13" fmla="*/ 4 h 51"/>
                </a:gdLst>
                <a:ahLst/>
                <a:cxnLst>
                  <a:cxn ang="0">
                    <a:pos x="T0" y="T1"/>
                  </a:cxn>
                  <a:cxn ang="0">
                    <a:pos x="T2" y="T3"/>
                  </a:cxn>
                  <a:cxn ang="0">
                    <a:pos x="T4" y="T5"/>
                  </a:cxn>
                  <a:cxn ang="0">
                    <a:pos x="T6" y="T7"/>
                  </a:cxn>
                  <a:cxn ang="0">
                    <a:pos x="T8" y="T9"/>
                  </a:cxn>
                  <a:cxn ang="0">
                    <a:pos x="T10" y="T11"/>
                  </a:cxn>
                  <a:cxn ang="0">
                    <a:pos x="T12" y="T13"/>
                  </a:cxn>
                </a:cxnLst>
                <a:rect l="0" t="0" r="r" b="b"/>
                <a:pathLst>
                  <a:path w="10" h="51">
                    <a:moveTo>
                      <a:pt x="10" y="4"/>
                    </a:moveTo>
                    <a:cubicBezTo>
                      <a:pt x="10" y="1"/>
                      <a:pt x="9" y="0"/>
                      <a:pt x="7" y="0"/>
                    </a:cubicBezTo>
                    <a:cubicBezTo>
                      <a:pt x="5" y="0"/>
                      <a:pt x="2" y="0"/>
                      <a:pt x="0" y="0"/>
                    </a:cubicBezTo>
                    <a:cubicBezTo>
                      <a:pt x="0" y="17"/>
                      <a:pt x="0" y="34"/>
                      <a:pt x="0" y="51"/>
                    </a:cubicBezTo>
                    <a:cubicBezTo>
                      <a:pt x="2" y="51"/>
                      <a:pt x="5" y="51"/>
                      <a:pt x="7" y="51"/>
                    </a:cubicBezTo>
                    <a:cubicBezTo>
                      <a:pt x="9" y="51"/>
                      <a:pt x="10" y="50"/>
                      <a:pt x="10" y="48"/>
                    </a:cubicBezTo>
                    <a:cubicBezTo>
                      <a:pt x="10" y="33"/>
                      <a:pt x="10" y="18"/>
                      <a:pt x="1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29" name="Freeform 44"/>
              <p:cNvSpPr/>
              <p:nvPr/>
            </p:nvSpPr>
            <p:spPr bwMode="auto">
              <a:xfrm>
                <a:off x="770618" y="1832053"/>
                <a:ext cx="320675" cy="63500"/>
              </a:xfrm>
              <a:custGeom>
                <a:avLst/>
                <a:gdLst>
                  <a:gd name="T0" fmla="*/ 47 w 50"/>
                  <a:gd name="T1" fmla="*/ 0 h 10"/>
                  <a:gd name="T2" fmla="*/ 50 w 50"/>
                  <a:gd name="T3" fmla="*/ 4 h 10"/>
                  <a:gd name="T4" fmla="*/ 50 w 50"/>
                  <a:gd name="T5" fmla="*/ 10 h 10"/>
                  <a:gd name="T6" fmla="*/ 0 w 50"/>
                  <a:gd name="T7" fmla="*/ 10 h 10"/>
                  <a:gd name="T8" fmla="*/ 0 w 50"/>
                  <a:gd name="T9" fmla="*/ 4 h 10"/>
                  <a:gd name="T10" fmla="*/ 3 w 50"/>
                  <a:gd name="T11" fmla="*/ 0 h 10"/>
                  <a:gd name="T12" fmla="*/ 47 w 5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50" h="10">
                    <a:moveTo>
                      <a:pt x="47" y="0"/>
                    </a:moveTo>
                    <a:cubicBezTo>
                      <a:pt x="49" y="0"/>
                      <a:pt x="50" y="1"/>
                      <a:pt x="50" y="4"/>
                    </a:cubicBezTo>
                    <a:cubicBezTo>
                      <a:pt x="50" y="6"/>
                      <a:pt x="50" y="8"/>
                      <a:pt x="50" y="10"/>
                    </a:cubicBezTo>
                    <a:cubicBezTo>
                      <a:pt x="33" y="10"/>
                      <a:pt x="17" y="10"/>
                      <a:pt x="0" y="10"/>
                    </a:cubicBezTo>
                    <a:cubicBezTo>
                      <a:pt x="0" y="8"/>
                      <a:pt x="0" y="6"/>
                      <a:pt x="0" y="4"/>
                    </a:cubicBezTo>
                    <a:cubicBezTo>
                      <a:pt x="0" y="1"/>
                      <a:pt x="1" y="0"/>
                      <a:pt x="3" y="0"/>
                    </a:cubicBezTo>
                    <a:cubicBezTo>
                      <a:pt x="18" y="0"/>
                      <a:pt x="32" y="0"/>
                      <a:pt x="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30" name="Freeform 45"/>
              <p:cNvSpPr/>
              <p:nvPr/>
            </p:nvSpPr>
            <p:spPr bwMode="auto">
              <a:xfrm>
                <a:off x="770618" y="2220991"/>
                <a:ext cx="320675" cy="63500"/>
              </a:xfrm>
              <a:custGeom>
                <a:avLst/>
                <a:gdLst>
                  <a:gd name="T0" fmla="*/ 50 w 50"/>
                  <a:gd name="T1" fmla="*/ 7 h 10"/>
                  <a:gd name="T2" fmla="*/ 47 w 50"/>
                  <a:gd name="T3" fmla="*/ 10 h 10"/>
                  <a:gd name="T4" fmla="*/ 3 w 50"/>
                  <a:gd name="T5" fmla="*/ 10 h 10"/>
                  <a:gd name="T6" fmla="*/ 0 w 50"/>
                  <a:gd name="T7" fmla="*/ 7 h 10"/>
                  <a:gd name="T8" fmla="*/ 0 w 50"/>
                  <a:gd name="T9" fmla="*/ 0 h 10"/>
                  <a:gd name="T10" fmla="*/ 50 w 50"/>
                  <a:gd name="T11" fmla="*/ 0 h 10"/>
                  <a:gd name="T12" fmla="*/ 50 w 50"/>
                  <a:gd name="T13" fmla="*/ 7 h 10"/>
                </a:gdLst>
                <a:ahLst/>
                <a:cxnLst>
                  <a:cxn ang="0">
                    <a:pos x="T0" y="T1"/>
                  </a:cxn>
                  <a:cxn ang="0">
                    <a:pos x="T2" y="T3"/>
                  </a:cxn>
                  <a:cxn ang="0">
                    <a:pos x="T4" y="T5"/>
                  </a:cxn>
                  <a:cxn ang="0">
                    <a:pos x="T6" y="T7"/>
                  </a:cxn>
                  <a:cxn ang="0">
                    <a:pos x="T8" y="T9"/>
                  </a:cxn>
                  <a:cxn ang="0">
                    <a:pos x="T10" y="T11"/>
                  </a:cxn>
                  <a:cxn ang="0">
                    <a:pos x="T12" y="T13"/>
                  </a:cxn>
                </a:cxnLst>
                <a:rect l="0" t="0" r="r" b="b"/>
                <a:pathLst>
                  <a:path w="50" h="10">
                    <a:moveTo>
                      <a:pt x="50" y="7"/>
                    </a:moveTo>
                    <a:cubicBezTo>
                      <a:pt x="50" y="9"/>
                      <a:pt x="49" y="10"/>
                      <a:pt x="47" y="10"/>
                    </a:cubicBezTo>
                    <a:cubicBezTo>
                      <a:pt x="32" y="10"/>
                      <a:pt x="18" y="10"/>
                      <a:pt x="3" y="10"/>
                    </a:cubicBezTo>
                    <a:cubicBezTo>
                      <a:pt x="1" y="10"/>
                      <a:pt x="0" y="9"/>
                      <a:pt x="0" y="7"/>
                    </a:cubicBezTo>
                    <a:cubicBezTo>
                      <a:pt x="0" y="4"/>
                      <a:pt x="0" y="2"/>
                      <a:pt x="0" y="0"/>
                    </a:cubicBezTo>
                    <a:cubicBezTo>
                      <a:pt x="17" y="0"/>
                      <a:pt x="33" y="0"/>
                      <a:pt x="50" y="0"/>
                    </a:cubicBezTo>
                    <a:cubicBezTo>
                      <a:pt x="50" y="2"/>
                      <a:pt x="50" y="4"/>
                      <a:pt x="5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31" name="Freeform 46"/>
              <p:cNvSpPr/>
              <p:nvPr/>
            </p:nvSpPr>
            <p:spPr bwMode="auto">
              <a:xfrm>
                <a:off x="707118" y="1895553"/>
                <a:ext cx="63500" cy="325438"/>
              </a:xfrm>
              <a:custGeom>
                <a:avLst/>
                <a:gdLst>
                  <a:gd name="T0" fmla="*/ 3 w 10"/>
                  <a:gd name="T1" fmla="*/ 51 h 51"/>
                  <a:gd name="T2" fmla="*/ 0 w 10"/>
                  <a:gd name="T3" fmla="*/ 48 h 51"/>
                  <a:gd name="T4" fmla="*/ 0 w 10"/>
                  <a:gd name="T5" fmla="*/ 4 h 51"/>
                  <a:gd name="T6" fmla="*/ 3 w 10"/>
                  <a:gd name="T7" fmla="*/ 0 h 51"/>
                  <a:gd name="T8" fmla="*/ 10 w 10"/>
                  <a:gd name="T9" fmla="*/ 0 h 51"/>
                  <a:gd name="T10" fmla="*/ 10 w 10"/>
                  <a:gd name="T11" fmla="*/ 51 h 51"/>
                  <a:gd name="T12" fmla="*/ 3 w 10"/>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0" h="51">
                    <a:moveTo>
                      <a:pt x="3" y="51"/>
                    </a:moveTo>
                    <a:cubicBezTo>
                      <a:pt x="1" y="51"/>
                      <a:pt x="0" y="50"/>
                      <a:pt x="0" y="48"/>
                    </a:cubicBezTo>
                    <a:cubicBezTo>
                      <a:pt x="0" y="33"/>
                      <a:pt x="0" y="18"/>
                      <a:pt x="0" y="4"/>
                    </a:cubicBezTo>
                    <a:cubicBezTo>
                      <a:pt x="0" y="1"/>
                      <a:pt x="1" y="0"/>
                      <a:pt x="3" y="0"/>
                    </a:cubicBezTo>
                    <a:cubicBezTo>
                      <a:pt x="5" y="0"/>
                      <a:pt x="8" y="0"/>
                      <a:pt x="10" y="0"/>
                    </a:cubicBezTo>
                    <a:cubicBezTo>
                      <a:pt x="10" y="17"/>
                      <a:pt x="10" y="34"/>
                      <a:pt x="10" y="51"/>
                    </a:cubicBezTo>
                    <a:cubicBezTo>
                      <a:pt x="8" y="51"/>
                      <a:pt x="5" y="51"/>
                      <a:pt x="3"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32" name="Freeform 47"/>
              <p:cNvSpPr/>
              <p:nvPr/>
            </p:nvSpPr>
            <p:spPr bwMode="auto">
              <a:xfrm>
                <a:off x="899206" y="1965403"/>
                <a:ext cx="127000" cy="128588"/>
              </a:xfrm>
              <a:custGeom>
                <a:avLst/>
                <a:gdLst>
                  <a:gd name="T0" fmla="*/ 17 w 20"/>
                  <a:gd name="T1" fmla="*/ 10 h 20"/>
                  <a:gd name="T2" fmla="*/ 10 w 20"/>
                  <a:gd name="T3" fmla="*/ 10 h 20"/>
                  <a:gd name="T4" fmla="*/ 10 w 20"/>
                  <a:gd name="T5" fmla="*/ 10 h 20"/>
                  <a:gd name="T6" fmla="*/ 10 w 20"/>
                  <a:gd name="T7" fmla="*/ 3 h 20"/>
                  <a:gd name="T8" fmla="*/ 7 w 20"/>
                  <a:gd name="T9" fmla="*/ 0 h 20"/>
                  <a:gd name="T10" fmla="*/ 3 w 20"/>
                  <a:gd name="T11" fmla="*/ 0 h 20"/>
                  <a:gd name="T12" fmla="*/ 0 w 20"/>
                  <a:gd name="T13" fmla="*/ 3 h 20"/>
                  <a:gd name="T14" fmla="*/ 0 w 20"/>
                  <a:gd name="T15" fmla="*/ 16 h 20"/>
                  <a:gd name="T16" fmla="*/ 3 w 20"/>
                  <a:gd name="T17" fmla="*/ 20 h 20"/>
                  <a:gd name="T18" fmla="*/ 17 w 20"/>
                  <a:gd name="T19" fmla="*/ 20 h 20"/>
                  <a:gd name="T20" fmla="*/ 20 w 20"/>
                  <a:gd name="T21" fmla="*/ 16 h 20"/>
                  <a:gd name="T22" fmla="*/ 20 w 20"/>
                  <a:gd name="T23" fmla="*/ 13 h 20"/>
                  <a:gd name="T24" fmla="*/ 17 w 20"/>
                  <a:gd name="T25"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20">
                    <a:moveTo>
                      <a:pt x="17" y="10"/>
                    </a:moveTo>
                    <a:cubicBezTo>
                      <a:pt x="15" y="10"/>
                      <a:pt x="12" y="10"/>
                      <a:pt x="10" y="10"/>
                    </a:cubicBezTo>
                    <a:cubicBezTo>
                      <a:pt x="10" y="10"/>
                      <a:pt x="10" y="10"/>
                      <a:pt x="10" y="10"/>
                    </a:cubicBezTo>
                    <a:cubicBezTo>
                      <a:pt x="10" y="7"/>
                      <a:pt x="10" y="5"/>
                      <a:pt x="10" y="3"/>
                    </a:cubicBezTo>
                    <a:cubicBezTo>
                      <a:pt x="10" y="1"/>
                      <a:pt x="9" y="0"/>
                      <a:pt x="7" y="0"/>
                    </a:cubicBezTo>
                    <a:cubicBezTo>
                      <a:pt x="6" y="0"/>
                      <a:pt x="4" y="0"/>
                      <a:pt x="3" y="0"/>
                    </a:cubicBezTo>
                    <a:cubicBezTo>
                      <a:pt x="1" y="0"/>
                      <a:pt x="0" y="1"/>
                      <a:pt x="0" y="3"/>
                    </a:cubicBezTo>
                    <a:cubicBezTo>
                      <a:pt x="0" y="7"/>
                      <a:pt x="0" y="12"/>
                      <a:pt x="0" y="16"/>
                    </a:cubicBezTo>
                    <a:cubicBezTo>
                      <a:pt x="0" y="19"/>
                      <a:pt x="1" y="20"/>
                      <a:pt x="3" y="20"/>
                    </a:cubicBezTo>
                    <a:cubicBezTo>
                      <a:pt x="8" y="20"/>
                      <a:pt x="12" y="20"/>
                      <a:pt x="17" y="20"/>
                    </a:cubicBezTo>
                    <a:cubicBezTo>
                      <a:pt x="19" y="20"/>
                      <a:pt x="20" y="19"/>
                      <a:pt x="20" y="16"/>
                    </a:cubicBezTo>
                    <a:cubicBezTo>
                      <a:pt x="20" y="15"/>
                      <a:pt x="20" y="14"/>
                      <a:pt x="20" y="13"/>
                    </a:cubicBezTo>
                    <a:cubicBezTo>
                      <a:pt x="20" y="11"/>
                      <a:pt x="19" y="10"/>
                      <a:pt x="17"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grpSp>
        <p:sp>
          <p:nvSpPr>
            <p:cNvPr id="29" name="Freeform 48"/>
            <p:cNvSpPr/>
            <p:nvPr/>
          </p:nvSpPr>
          <p:spPr bwMode="auto">
            <a:xfrm>
              <a:off x="3664631" y="1832053"/>
              <a:ext cx="128588" cy="452438"/>
            </a:xfrm>
            <a:custGeom>
              <a:avLst/>
              <a:gdLst>
                <a:gd name="T0" fmla="*/ 10 w 20"/>
                <a:gd name="T1" fmla="*/ 51 h 71"/>
                <a:gd name="T2" fmla="*/ 0 w 20"/>
                <a:gd name="T3" fmla="*/ 51 h 71"/>
                <a:gd name="T4" fmla="*/ 0 w 20"/>
                <a:gd name="T5" fmla="*/ 58 h 71"/>
                <a:gd name="T6" fmla="*/ 3 w 20"/>
                <a:gd name="T7" fmla="*/ 61 h 71"/>
                <a:gd name="T8" fmla="*/ 10 w 20"/>
                <a:gd name="T9" fmla="*/ 61 h 71"/>
                <a:gd name="T10" fmla="*/ 10 w 20"/>
                <a:gd name="T11" fmla="*/ 68 h 71"/>
                <a:gd name="T12" fmla="*/ 13 w 20"/>
                <a:gd name="T13" fmla="*/ 71 h 71"/>
                <a:gd name="T14" fmla="*/ 17 w 20"/>
                <a:gd name="T15" fmla="*/ 71 h 71"/>
                <a:gd name="T16" fmla="*/ 20 w 20"/>
                <a:gd name="T17" fmla="*/ 68 h 71"/>
                <a:gd name="T18" fmla="*/ 20 w 20"/>
                <a:gd name="T19" fmla="*/ 4 h 71"/>
                <a:gd name="T20" fmla="*/ 17 w 20"/>
                <a:gd name="T21" fmla="*/ 0 h 71"/>
                <a:gd name="T22" fmla="*/ 13 w 20"/>
                <a:gd name="T23" fmla="*/ 0 h 71"/>
                <a:gd name="T24" fmla="*/ 10 w 20"/>
                <a:gd name="T25" fmla="*/ 4 h 71"/>
                <a:gd name="T26" fmla="*/ 10 w 20"/>
                <a:gd name="T27" fmla="*/ 10 h 71"/>
                <a:gd name="T28" fmla="*/ 3 w 20"/>
                <a:gd name="T29" fmla="*/ 10 h 71"/>
                <a:gd name="T30" fmla="*/ 0 w 20"/>
                <a:gd name="T31" fmla="*/ 14 h 71"/>
                <a:gd name="T32" fmla="*/ 0 w 20"/>
                <a:gd name="T33" fmla="*/ 21 h 71"/>
                <a:gd name="T34" fmla="*/ 10 w 20"/>
                <a:gd name="T35" fmla="*/ 21 h 71"/>
                <a:gd name="T36" fmla="*/ 10 w 20"/>
                <a:gd name="T37" fmla="*/ 5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71">
                  <a:moveTo>
                    <a:pt x="10" y="51"/>
                  </a:moveTo>
                  <a:cubicBezTo>
                    <a:pt x="6" y="51"/>
                    <a:pt x="3" y="51"/>
                    <a:pt x="0" y="51"/>
                  </a:cubicBezTo>
                  <a:cubicBezTo>
                    <a:pt x="0" y="53"/>
                    <a:pt x="0" y="55"/>
                    <a:pt x="0" y="58"/>
                  </a:cubicBezTo>
                  <a:cubicBezTo>
                    <a:pt x="0" y="60"/>
                    <a:pt x="1" y="61"/>
                    <a:pt x="3" y="61"/>
                  </a:cubicBezTo>
                  <a:cubicBezTo>
                    <a:pt x="5" y="61"/>
                    <a:pt x="8" y="61"/>
                    <a:pt x="10" y="61"/>
                  </a:cubicBezTo>
                  <a:cubicBezTo>
                    <a:pt x="10" y="63"/>
                    <a:pt x="10" y="65"/>
                    <a:pt x="10" y="68"/>
                  </a:cubicBezTo>
                  <a:cubicBezTo>
                    <a:pt x="10" y="70"/>
                    <a:pt x="11" y="71"/>
                    <a:pt x="13" y="71"/>
                  </a:cubicBezTo>
                  <a:cubicBezTo>
                    <a:pt x="14" y="71"/>
                    <a:pt x="15" y="71"/>
                    <a:pt x="17" y="71"/>
                  </a:cubicBezTo>
                  <a:cubicBezTo>
                    <a:pt x="19" y="71"/>
                    <a:pt x="20" y="70"/>
                    <a:pt x="20" y="68"/>
                  </a:cubicBezTo>
                  <a:cubicBezTo>
                    <a:pt x="20" y="46"/>
                    <a:pt x="20" y="25"/>
                    <a:pt x="20" y="4"/>
                  </a:cubicBezTo>
                  <a:cubicBezTo>
                    <a:pt x="20" y="1"/>
                    <a:pt x="19" y="0"/>
                    <a:pt x="17" y="0"/>
                  </a:cubicBezTo>
                  <a:cubicBezTo>
                    <a:pt x="15" y="0"/>
                    <a:pt x="14" y="0"/>
                    <a:pt x="13" y="0"/>
                  </a:cubicBezTo>
                  <a:cubicBezTo>
                    <a:pt x="11" y="0"/>
                    <a:pt x="10" y="1"/>
                    <a:pt x="10" y="4"/>
                  </a:cubicBezTo>
                  <a:cubicBezTo>
                    <a:pt x="10" y="6"/>
                    <a:pt x="10" y="8"/>
                    <a:pt x="10" y="10"/>
                  </a:cubicBezTo>
                  <a:cubicBezTo>
                    <a:pt x="8" y="10"/>
                    <a:pt x="5" y="10"/>
                    <a:pt x="3" y="10"/>
                  </a:cubicBezTo>
                  <a:cubicBezTo>
                    <a:pt x="1" y="10"/>
                    <a:pt x="0" y="11"/>
                    <a:pt x="0" y="14"/>
                  </a:cubicBezTo>
                  <a:cubicBezTo>
                    <a:pt x="0" y="16"/>
                    <a:pt x="0" y="18"/>
                    <a:pt x="0" y="21"/>
                  </a:cubicBezTo>
                  <a:cubicBezTo>
                    <a:pt x="3" y="21"/>
                    <a:pt x="6" y="21"/>
                    <a:pt x="10" y="21"/>
                  </a:cubicBezTo>
                  <a:cubicBezTo>
                    <a:pt x="10" y="31"/>
                    <a:pt x="10" y="41"/>
                    <a:pt x="10"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30" name="Freeform 49"/>
            <p:cNvSpPr/>
            <p:nvPr/>
          </p:nvSpPr>
          <p:spPr bwMode="auto">
            <a:xfrm>
              <a:off x="3537631" y="1965403"/>
              <a:ext cx="127000" cy="192088"/>
            </a:xfrm>
            <a:custGeom>
              <a:avLst/>
              <a:gdLst>
                <a:gd name="T0" fmla="*/ 0 w 20"/>
                <a:gd name="T1" fmla="*/ 3 h 30"/>
                <a:gd name="T2" fmla="*/ 3 w 20"/>
                <a:gd name="T3" fmla="*/ 0 h 30"/>
                <a:gd name="T4" fmla="*/ 20 w 20"/>
                <a:gd name="T5" fmla="*/ 0 h 30"/>
                <a:gd name="T6" fmla="*/ 20 w 20"/>
                <a:gd name="T7" fmla="*/ 6 h 30"/>
                <a:gd name="T8" fmla="*/ 16 w 20"/>
                <a:gd name="T9" fmla="*/ 10 h 30"/>
                <a:gd name="T10" fmla="*/ 10 w 20"/>
                <a:gd name="T11" fmla="*/ 10 h 30"/>
                <a:gd name="T12" fmla="*/ 10 w 20"/>
                <a:gd name="T13" fmla="*/ 20 h 30"/>
                <a:gd name="T14" fmla="*/ 16 w 20"/>
                <a:gd name="T15" fmla="*/ 20 h 30"/>
                <a:gd name="T16" fmla="*/ 20 w 20"/>
                <a:gd name="T17" fmla="*/ 23 h 30"/>
                <a:gd name="T18" fmla="*/ 20 w 20"/>
                <a:gd name="T19" fmla="*/ 30 h 30"/>
                <a:gd name="T20" fmla="*/ 3 w 20"/>
                <a:gd name="T21" fmla="*/ 30 h 30"/>
                <a:gd name="T22" fmla="*/ 0 w 20"/>
                <a:gd name="T23" fmla="*/ 26 h 30"/>
                <a:gd name="T24" fmla="*/ 0 w 20"/>
                <a:gd name="T25"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30">
                  <a:moveTo>
                    <a:pt x="0" y="3"/>
                  </a:moveTo>
                  <a:cubicBezTo>
                    <a:pt x="0" y="1"/>
                    <a:pt x="1" y="0"/>
                    <a:pt x="3" y="0"/>
                  </a:cubicBezTo>
                  <a:cubicBezTo>
                    <a:pt x="9" y="0"/>
                    <a:pt x="14" y="0"/>
                    <a:pt x="20" y="0"/>
                  </a:cubicBezTo>
                  <a:cubicBezTo>
                    <a:pt x="20" y="2"/>
                    <a:pt x="20" y="4"/>
                    <a:pt x="20" y="6"/>
                  </a:cubicBezTo>
                  <a:cubicBezTo>
                    <a:pt x="20" y="9"/>
                    <a:pt x="19" y="10"/>
                    <a:pt x="16" y="10"/>
                  </a:cubicBezTo>
                  <a:cubicBezTo>
                    <a:pt x="14" y="10"/>
                    <a:pt x="12" y="10"/>
                    <a:pt x="10" y="10"/>
                  </a:cubicBezTo>
                  <a:cubicBezTo>
                    <a:pt x="10" y="13"/>
                    <a:pt x="10" y="16"/>
                    <a:pt x="10" y="20"/>
                  </a:cubicBezTo>
                  <a:cubicBezTo>
                    <a:pt x="12" y="20"/>
                    <a:pt x="14" y="20"/>
                    <a:pt x="16" y="20"/>
                  </a:cubicBezTo>
                  <a:cubicBezTo>
                    <a:pt x="19" y="20"/>
                    <a:pt x="20" y="21"/>
                    <a:pt x="20" y="23"/>
                  </a:cubicBezTo>
                  <a:cubicBezTo>
                    <a:pt x="20" y="25"/>
                    <a:pt x="20" y="28"/>
                    <a:pt x="20" y="30"/>
                  </a:cubicBezTo>
                  <a:cubicBezTo>
                    <a:pt x="14" y="30"/>
                    <a:pt x="9" y="30"/>
                    <a:pt x="3" y="30"/>
                  </a:cubicBezTo>
                  <a:cubicBezTo>
                    <a:pt x="1" y="30"/>
                    <a:pt x="0" y="29"/>
                    <a:pt x="0" y="26"/>
                  </a:cubicBezTo>
                  <a:cubicBezTo>
                    <a:pt x="0" y="19"/>
                    <a:pt x="0" y="1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31" name="Freeform 50"/>
            <p:cNvSpPr/>
            <p:nvPr/>
          </p:nvSpPr>
          <p:spPr bwMode="auto">
            <a:xfrm>
              <a:off x="3920218" y="1863803"/>
              <a:ext cx="65088" cy="63500"/>
            </a:xfrm>
            <a:custGeom>
              <a:avLst/>
              <a:gdLst>
                <a:gd name="T0" fmla="*/ 10 w 10"/>
                <a:gd name="T1" fmla="*/ 4 h 10"/>
                <a:gd name="T2" fmla="*/ 10 w 10"/>
                <a:gd name="T3" fmla="*/ 10 h 10"/>
                <a:gd name="T4" fmla="*/ 3 w 10"/>
                <a:gd name="T5" fmla="*/ 10 h 10"/>
                <a:gd name="T6" fmla="*/ 0 w 10"/>
                <a:gd name="T7" fmla="*/ 7 h 10"/>
                <a:gd name="T8" fmla="*/ 0 w 10"/>
                <a:gd name="T9" fmla="*/ 4 h 10"/>
                <a:gd name="T10" fmla="*/ 3 w 10"/>
                <a:gd name="T11" fmla="*/ 0 h 10"/>
                <a:gd name="T12" fmla="*/ 7 w 10"/>
                <a:gd name="T13" fmla="*/ 0 h 10"/>
                <a:gd name="T14" fmla="*/ 10 w 10"/>
                <a:gd name="T15" fmla="*/ 4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0">
                  <a:moveTo>
                    <a:pt x="10" y="4"/>
                  </a:moveTo>
                  <a:cubicBezTo>
                    <a:pt x="10" y="6"/>
                    <a:pt x="10" y="8"/>
                    <a:pt x="10" y="10"/>
                  </a:cubicBezTo>
                  <a:cubicBezTo>
                    <a:pt x="8" y="10"/>
                    <a:pt x="6" y="10"/>
                    <a:pt x="3" y="10"/>
                  </a:cubicBezTo>
                  <a:cubicBezTo>
                    <a:pt x="1" y="10"/>
                    <a:pt x="0" y="10"/>
                    <a:pt x="0" y="7"/>
                  </a:cubicBezTo>
                  <a:cubicBezTo>
                    <a:pt x="0" y="6"/>
                    <a:pt x="0" y="5"/>
                    <a:pt x="0" y="4"/>
                  </a:cubicBezTo>
                  <a:cubicBezTo>
                    <a:pt x="0" y="1"/>
                    <a:pt x="1" y="0"/>
                    <a:pt x="3" y="0"/>
                  </a:cubicBezTo>
                  <a:cubicBezTo>
                    <a:pt x="5" y="0"/>
                    <a:pt x="6" y="0"/>
                    <a:pt x="7" y="0"/>
                  </a:cubicBezTo>
                  <a:cubicBezTo>
                    <a:pt x="9" y="0"/>
                    <a:pt x="10" y="1"/>
                    <a:pt x="1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32" name="Freeform 51"/>
            <p:cNvSpPr/>
            <p:nvPr/>
          </p:nvSpPr>
          <p:spPr bwMode="auto">
            <a:xfrm>
              <a:off x="3920218" y="2189241"/>
              <a:ext cx="65088" cy="63500"/>
            </a:xfrm>
            <a:custGeom>
              <a:avLst/>
              <a:gdLst>
                <a:gd name="T0" fmla="*/ 10 w 10"/>
                <a:gd name="T1" fmla="*/ 7 h 10"/>
                <a:gd name="T2" fmla="*/ 10 w 10"/>
                <a:gd name="T3" fmla="*/ 0 h 10"/>
                <a:gd name="T4" fmla="*/ 3 w 10"/>
                <a:gd name="T5" fmla="*/ 0 h 10"/>
                <a:gd name="T6" fmla="*/ 0 w 10"/>
                <a:gd name="T7" fmla="*/ 3 h 10"/>
                <a:gd name="T8" fmla="*/ 0 w 10"/>
                <a:gd name="T9" fmla="*/ 7 h 10"/>
                <a:gd name="T10" fmla="*/ 3 w 10"/>
                <a:gd name="T11" fmla="*/ 10 h 10"/>
                <a:gd name="T12" fmla="*/ 7 w 10"/>
                <a:gd name="T13" fmla="*/ 10 h 10"/>
                <a:gd name="T14" fmla="*/ 10 w 10"/>
                <a:gd name="T15" fmla="*/ 7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0">
                  <a:moveTo>
                    <a:pt x="10" y="7"/>
                  </a:moveTo>
                  <a:cubicBezTo>
                    <a:pt x="10" y="4"/>
                    <a:pt x="10" y="2"/>
                    <a:pt x="10" y="0"/>
                  </a:cubicBezTo>
                  <a:cubicBezTo>
                    <a:pt x="8" y="0"/>
                    <a:pt x="6" y="0"/>
                    <a:pt x="3" y="0"/>
                  </a:cubicBezTo>
                  <a:cubicBezTo>
                    <a:pt x="1" y="0"/>
                    <a:pt x="0" y="1"/>
                    <a:pt x="0" y="3"/>
                  </a:cubicBezTo>
                  <a:cubicBezTo>
                    <a:pt x="0" y="4"/>
                    <a:pt x="0" y="5"/>
                    <a:pt x="0" y="7"/>
                  </a:cubicBezTo>
                  <a:cubicBezTo>
                    <a:pt x="0" y="9"/>
                    <a:pt x="1" y="10"/>
                    <a:pt x="3" y="10"/>
                  </a:cubicBezTo>
                  <a:cubicBezTo>
                    <a:pt x="5" y="10"/>
                    <a:pt x="6" y="10"/>
                    <a:pt x="7" y="10"/>
                  </a:cubicBezTo>
                  <a:cubicBezTo>
                    <a:pt x="9" y="10"/>
                    <a:pt x="10" y="9"/>
                    <a:pt x="1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33" name="Freeform 52"/>
            <p:cNvSpPr/>
            <p:nvPr/>
          </p:nvSpPr>
          <p:spPr bwMode="auto">
            <a:xfrm>
              <a:off x="3856718" y="1997153"/>
              <a:ext cx="63500" cy="128588"/>
            </a:xfrm>
            <a:custGeom>
              <a:avLst/>
              <a:gdLst>
                <a:gd name="T0" fmla="*/ 10 w 10"/>
                <a:gd name="T1" fmla="*/ 3 h 20"/>
                <a:gd name="T2" fmla="*/ 7 w 10"/>
                <a:gd name="T3" fmla="*/ 0 h 20"/>
                <a:gd name="T4" fmla="*/ 3 w 10"/>
                <a:gd name="T5" fmla="*/ 0 h 20"/>
                <a:gd name="T6" fmla="*/ 0 w 10"/>
                <a:gd name="T7" fmla="*/ 3 h 20"/>
                <a:gd name="T8" fmla="*/ 0 w 10"/>
                <a:gd name="T9" fmla="*/ 16 h 20"/>
                <a:gd name="T10" fmla="*/ 3 w 10"/>
                <a:gd name="T11" fmla="*/ 20 h 20"/>
                <a:gd name="T12" fmla="*/ 7 w 10"/>
                <a:gd name="T13" fmla="*/ 20 h 20"/>
                <a:gd name="T14" fmla="*/ 10 w 10"/>
                <a:gd name="T15" fmla="*/ 16 h 20"/>
                <a:gd name="T16" fmla="*/ 10 w 10"/>
                <a:gd name="T17"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0">
                  <a:moveTo>
                    <a:pt x="10" y="3"/>
                  </a:moveTo>
                  <a:cubicBezTo>
                    <a:pt x="10" y="1"/>
                    <a:pt x="9" y="0"/>
                    <a:pt x="7" y="0"/>
                  </a:cubicBezTo>
                  <a:cubicBezTo>
                    <a:pt x="6" y="0"/>
                    <a:pt x="5" y="0"/>
                    <a:pt x="3" y="0"/>
                  </a:cubicBezTo>
                  <a:cubicBezTo>
                    <a:pt x="1" y="0"/>
                    <a:pt x="0" y="1"/>
                    <a:pt x="0" y="3"/>
                  </a:cubicBezTo>
                  <a:cubicBezTo>
                    <a:pt x="0" y="7"/>
                    <a:pt x="0" y="12"/>
                    <a:pt x="0" y="16"/>
                  </a:cubicBezTo>
                  <a:cubicBezTo>
                    <a:pt x="0" y="19"/>
                    <a:pt x="1" y="20"/>
                    <a:pt x="3" y="20"/>
                  </a:cubicBezTo>
                  <a:cubicBezTo>
                    <a:pt x="5" y="20"/>
                    <a:pt x="6" y="20"/>
                    <a:pt x="7" y="20"/>
                  </a:cubicBezTo>
                  <a:cubicBezTo>
                    <a:pt x="9" y="20"/>
                    <a:pt x="10" y="19"/>
                    <a:pt x="10" y="16"/>
                  </a:cubicBezTo>
                  <a:cubicBezTo>
                    <a:pt x="10" y="12"/>
                    <a:pt x="10" y="7"/>
                    <a:pt x="1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34" name="Freeform 53"/>
            <p:cNvSpPr/>
            <p:nvPr/>
          </p:nvSpPr>
          <p:spPr bwMode="auto">
            <a:xfrm>
              <a:off x="3985306" y="1927303"/>
              <a:ext cx="63500" cy="261938"/>
            </a:xfrm>
            <a:custGeom>
              <a:avLst/>
              <a:gdLst>
                <a:gd name="T0" fmla="*/ 7 w 10"/>
                <a:gd name="T1" fmla="*/ 41 h 41"/>
                <a:gd name="T2" fmla="*/ 0 w 10"/>
                <a:gd name="T3" fmla="*/ 41 h 41"/>
                <a:gd name="T4" fmla="*/ 0 w 10"/>
                <a:gd name="T5" fmla="*/ 0 h 41"/>
                <a:gd name="T6" fmla="*/ 7 w 10"/>
                <a:gd name="T7" fmla="*/ 0 h 41"/>
                <a:gd name="T8" fmla="*/ 10 w 10"/>
                <a:gd name="T9" fmla="*/ 4 h 41"/>
                <a:gd name="T10" fmla="*/ 10 w 10"/>
                <a:gd name="T11" fmla="*/ 37 h 41"/>
                <a:gd name="T12" fmla="*/ 7 w 10"/>
                <a:gd name="T13" fmla="*/ 41 h 41"/>
              </a:gdLst>
              <a:ahLst/>
              <a:cxnLst>
                <a:cxn ang="0">
                  <a:pos x="T0" y="T1"/>
                </a:cxn>
                <a:cxn ang="0">
                  <a:pos x="T2" y="T3"/>
                </a:cxn>
                <a:cxn ang="0">
                  <a:pos x="T4" y="T5"/>
                </a:cxn>
                <a:cxn ang="0">
                  <a:pos x="T6" y="T7"/>
                </a:cxn>
                <a:cxn ang="0">
                  <a:pos x="T8" y="T9"/>
                </a:cxn>
                <a:cxn ang="0">
                  <a:pos x="T10" y="T11"/>
                </a:cxn>
                <a:cxn ang="0">
                  <a:pos x="T12" y="T13"/>
                </a:cxn>
              </a:cxnLst>
              <a:rect l="0" t="0" r="r" b="b"/>
              <a:pathLst>
                <a:path w="10" h="41">
                  <a:moveTo>
                    <a:pt x="7" y="41"/>
                  </a:moveTo>
                  <a:cubicBezTo>
                    <a:pt x="5" y="41"/>
                    <a:pt x="2" y="41"/>
                    <a:pt x="0" y="41"/>
                  </a:cubicBezTo>
                  <a:cubicBezTo>
                    <a:pt x="0" y="27"/>
                    <a:pt x="0" y="14"/>
                    <a:pt x="0" y="0"/>
                  </a:cubicBezTo>
                  <a:cubicBezTo>
                    <a:pt x="2" y="0"/>
                    <a:pt x="5" y="0"/>
                    <a:pt x="7" y="0"/>
                  </a:cubicBezTo>
                  <a:cubicBezTo>
                    <a:pt x="9" y="0"/>
                    <a:pt x="10" y="1"/>
                    <a:pt x="10" y="4"/>
                  </a:cubicBezTo>
                  <a:cubicBezTo>
                    <a:pt x="10" y="15"/>
                    <a:pt x="10" y="26"/>
                    <a:pt x="10" y="37"/>
                  </a:cubicBezTo>
                  <a:cubicBezTo>
                    <a:pt x="10" y="40"/>
                    <a:pt x="9" y="41"/>
                    <a:pt x="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35" name="Freeform 54"/>
            <p:cNvSpPr/>
            <p:nvPr/>
          </p:nvSpPr>
          <p:spPr bwMode="auto">
            <a:xfrm>
              <a:off x="5121956" y="1832053"/>
              <a:ext cx="388938" cy="452438"/>
            </a:xfrm>
            <a:custGeom>
              <a:avLst/>
              <a:gdLst>
                <a:gd name="T0" fmla="*/ 57 w 61"/>
                <a:gd name="T1" fmla="*/ 71 h 71"/>
                <a:gd name="T2" fmla="*/ 61 w 61"/>
                <a:gd name="T3" fmla="*/ 68 h 71"/>
                <a:gd name="T4" fmla="*/ 61 w 61"/>
                <a:gd name="T5" fmla="*/ 24 h 71"/>
                <a:gd name="T6" fmla="*/ 57 w 61"/>
                <a:gd name="T7" fmla="*/ 21 h 71"/>
                <a:gd name="T8" fmla="*/ 51 w 61"/>
                <a:gd name="T9" fmla="*/ 21 h 71"/>
                <a:gd name="T10" fmla="*/ 51 w 61"/>
                <a:gd name="T11" fmla="*/ 61 h 71"/>
                <a:gd name="T12" fmla="*/ 10 w 61"/>
                <a:gd name="T13" fmla="*/ 61 h 71"/>
                <a:gd name="T14" fmla="*/ 10 w 61"/>
                <a:gd name="T15" fmla="*/ 10 h 71"/>
                <a:gd name="T16" fmla="*/ 41 w 61"/>
                <a:gd name="T17" fmla="*/ 10 h 71"/>
                <a:gd name="T18" fmla="*/ 41 w 61"/>
                <a:gd name="T19" fmla="*/ 4 h 71"/>
                <a:gd name="T20" fmla="*/ 37 w 61"/>
                <a:gd name="T21" fmla="*/ 0 h 71"/>
                <a:gd name="T22" fmla="*/ 4 w 61"/>
                <a:gd name="T23" fmla="*/ 0 h 71"/>
                <a:gd name="T24" fmla="*/ 0 w 61"/>
                <a:gd name="T25" fmla="*/ 4 h 71"/>
                <a:gd name="T26" fmla="*/ 0 w 61"/>
                <a:gd name="T27" fmla="*/ 68 h 71"/>
                <a:gd name="T28" fmla="*/ 4 w 61"/>
                <a:gd name="T29" fmla="*/ 71 h 71"/>
                <a:gd name="T30" fmla="*/ 57 w 61"/>
                <a:gd name="T31"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71">
                  <a:moveTo>
                    <a:pt x="57" y="71"/>
                  </a:moveTo>
                  <a:cubicBezTo>
                    <a:pt x="60" y="71"/>
                    <a:pt x="61" y="70"/>
                    <a:pt x="61" y="68"/>
                  </a:cubicBezTo>
                  <a:cubicBezTo>
                    <a:pt x="61" y="53"/>
                    <a:pt x="61" y="38"/>
                    <a:pt x="61" y="24"/>
                  </a:cubicBezTo>
                  <a:cubicBezTo>
                    <a:pt x="61" y="22"/>
                    <a:pt x="60" y="21"/>
                    <a:pt x="57" y="21"/>
                  </a:cubicBezTo>
                  <a:cubicBezTo>
                    <a:pt x="55" y="21"/>
                    <a:pt x="53" y="21"/>
                    <a:pt x="51" y="21"/>
                  </a:cubicBezTo>
                  <a:cubicBezTo>
                    <a:pt x="51" y="34"/>
                    <a:pt x="51" y="47"/>
                    <a:pt x="51" y="61"/>
                  </a:cubicBezTo>
                  <a:cubicBezTo>
                    <a:pt x="37" y="61"/>
                    <a:pt x="24" y="61"/>
                    <a:pt x="10" y="61"/>
                  </a:cubicBezTo>
                  <a:cubicBezTo>
                    <a:pt x="10" y="44"/>
                    <a:pt x="10" y="27"/>
                    <a:pt x="10" y="10"/>
                  </a:cubicBezTo>
                  <a:cubicBezTo>
                    <a:pt x="20" y="10"/>
                    <a:pt x="31" y="10"/>
                    <a:pt x="41" y="10"/>
                  </a:cubicBezTo>
                  <a:cubicBezTo>
                    <a:pt x="41" y="8"/>
                    <a:pt x="41" y="6"/>
                    <a:pt x="41" y="4"/>
                  </a:cubicBezTo>
                  <a:cubicBezTo>
                    <a:pt x="41" y="1"/>
                    <a:pt x="40" y="0"/>
                    <a:pt x="37" y="0"/>
                  </a:cubicBezTo>
                  <a:cubicBezTo>
                    <a:pt x="26" y="0"/>
                    <a:pt x="15" y="0"/>
                    <a:pt x="4" y="0"/>
                  </a:cubicBezTo>
                  <a:cubicBezTo>
                    <a:pt x="1" y="0"/>
                    <a:pt x="0" y="1"/>
                    <a:pt x="0" y="4"/>
                  </a:cubicBezTo>
                  <a:cubicBezTo>
                    <a:pt x="0" y="25"/>
                    <a:pt x="0" y="46"/>
                    <a:pt x="0" y="68"/>
                  </a:cubicBezTo>
                  <a:cubicBezTo>
                    <a:pt x="0" y="70"/>
                    <a:pt x="1" y="71"/>
                    <a:pt x="4" y="71"/>
                  </a:cubicBezTo>
                  <a:cubicBezTo>
                    <a:pt x="22" y="71"/>
                    <a:pt x="39" y="71"/>
                    <a:pt x="57"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36" name="Freeform 55"/>
            <p:cNvSpPr/>
            <p:nvPr/>
          </p:nvSpPr>
          <p:spPr bwMode="auto">
            <a:xfrm>
              <a:off x="5383893" y="1895553"/>
              <a:ext cx="63500" cy="69850"/>
            </a:xfrm>
            <a:custGeom>
              <a:avLst/>
              <a:gdLst>
                <a:gd name="T0" fmla="*/ 3 w 10"/>
                <a:gd name="T1" fmla="*/ 11 h 11"/>
                <a:gd name="T2" fmla="*/ 0 w 10"/>
                <a:gd name="T3" fmla="*/ 7 h 11"/>
                <a:gd name="T4" fmla="*/ 0 w 10"/>
                <a:gd name="T5" fmla="*/ 0 h 11"/>
                <a:gd name="T6" fmla="*/ 6 w 10"/>
                <a:gd name="T7" fmla="*/ 0 h 11"/>
                <a:gd name="T8" fmla="*/ 10 w 10"/>
                <a:gd name="T9" fmla="*/ 4 h 11"/>
                <a:gd name="T10" fmla="*/ 10 w 10"/>
                <a:gd name="T11" fmla="*/ 11 h 11"/>
                <a:gd name="T12" fmla="*/ 3 w 1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3" y="11"/>
                  </a:moveTo>
                  <a:cubicBezTo>
                    <a:pt x="1" y="11"/>
                    <a:pt x="0" y="10"/>
                    <a:pt x="0" y="7"/>
                  </a:cubicBezTo>
                  <a:cubicBezTo>
                    <a:pt x="0" y="5"/>
                    <a:pt x="0" y="3"/>
                    <a:pt x="0" y="0"/>
                  </a:cubicBezTo>
                  <a:cubicBezTo>
                    <a:pt x="2" y="0"/>
                    <a:pt x="4" y="0"/>
                    <a:pt x="6" y="0"/>
                  </a:cubicBezTo>
                  <a:cubicBezTo>
                    <a:pt x="9" y="0"/>
                    <a:pt x="10" y="1"/>
                    <a:pt x="10" y="4"/>
                  </a:cubicBezTo>
                  <a:cubicBezTo>
                    <a:pt x="10" y="6"/>
                    <a:pt x="10" y="8"/>
                    <a:pt x="10" y="11"/>
                  </a:cubicBezTo>
                  <a:cubicBezTo>
                    <a:pt x="7" y="11"/>
                    <a:pt x="5" y="11"/>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37" name="Freeform 56"/>
            <p:cNvSpPr/>
            <p:nvPr/>
          </p:nvSpPr>
          <p:spPr bwMode="auto">
            <a:xfrm>
              <a:off x="5255306" y="2005091"/>
              <a:ext cx="122238" cy="139700"/>
            </a:xfrm>
            <a:custGeom>
              <a:avLst/>
              <a:gdLst>
                <a:gd name="T0" fmla="*/ 13 w 19"/>
                <a:gd name="T1" fmla="*/ 13 h 22"/>
                <a:gd name="T2" fmla="*/ 12 w 19"/>
                <a:gd name="T3" fmla="*/ 14 h 22"/>
                <a:gd name="T4" fmla="*/ 12 w 19"/>
                <a:gd name="T5" fmla="*/ 16 h 22"/>
                <a:gd name="T6" fmla="*/ 16 w 19"/>
                <a:gd name="T7" fmla="*/ 16 h 22"/>
                <a:gd name="T8" fmla="*/ 16 w 19"/>
                <a:gd name="T9" fmla="*/ 19 h 22"/>
                <a:gd name="T10" fmla="*/ 12 w 19"/>
                <a:gd name="T11" fmla="*/ 19 h 22"/>
                <a:gd name="T12" fmla="*/ 12 w 19"/>
                <a:gd name="T13" fmla="*/ 21 h 22"/>
                <a:gd name="T14" fmla="*/ 13 w 19"/>
                <a:gd name="T15" fmla="*/ 22 h 22"/>
                <a:gd name="T16" fmla="*/ 18 w 19"/>
                <a:gd name="T17" fmla="*/ 22 h 22"/>
                <a:gd name="T18" fmla="*/ 19 w 19"/>
                <a:gd name="T19" fmla="*/ 21 h 22"/>
                <a:gd name="T20" fmla="*/ 19 w 19"/>
                <a:gd name="T21" fmla="*/ 1 h 22"/>
                <a:gd name="T22" fmla="*/ 18 w 19"/>
                <a:gd name="T23" fmla="*/ 0 h 22"/>
                <a:gd name="T24" fmla="*/ 4 w 19"/>
                <a:gd name="T25" fmla="*/ 0 h 22"/>
                <a:gd name="T26" fmla="*/ 3 w 19"/>
                <a:gd name="T27" fmla="*/ 1 h 22"/>
                <a:gd name="T28" fmla="*/ 3 w 19"/>
                <a:gd name="T29" fmla="*/ 13 h 22"/>
                <a:gd name="T30" fmla="*/ 1 w 19"/>
                <a:gd name="T31" fmla="*/ 13 h 22"/>
                <a:gd name="T32" fmla="*/ 0 w 19"/>
                <a:gd name="T33" fmla="*/ 14 h 22"/>
                <a:gd name="T34" fmla="*/ 0 w 19"/>
                <a:gd name="T35" fmla="*/ 16 h 22"/>
                <a:gd name="T36" fmla="*/ 3 w 19"/>
                <a:gd name="T37" fmla="*/ 16 h 22"/>
                <a:gd name="T38" fmla="*/ 3 w 19"/>
                <a:gd name="T39" fmla="*/ 19 h 22"/>
                <a:gd name="T40" fmla="*/ 0 w 19"/>
                <a:gd name="T41" fmla="*/ 19 h 22"/>
                <a:gd name="T42" fmla="*/ 0 w 19"/>
                <a:gd name="T43" fmla="*/ 21 h 22"/>
                <a:gd name="T44" fmla="*/ 1 w 19"/>
                <a:gd name="T45" fmla="*/ 22 h 22"/>
                <a:gd name="T46" fmla="*/ 5 w 19"/>
                <a:gd name="T47" fmla="*/ 22 h 22"/>
                <a:gd name="T48" fmla="*/ 6 w 19"/>
                <a:gd name="T49" fmla="*/ 21 h 22"/>
                <a:gd name="T50" fmla="*/ 6 w 19"/>
                <a:gd name="T51" fmla="*/ 3 h 22"/>
                <a:gd name="T52" fmla="*/ 16 w 19"/>
                <a:gd name="T53" fmla="*/ 3 h 22"/>
                <a:gd name="T54" fmla="*/ 16 w 19"/>
                <a:gd name="T55" fmla="*/ 13 h 22"/>
                <a:gd name="T56" fmla="*/ 13 w 19"/>
                <a:gd name="T57"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2">
                  <a:moveTo>
                    <a:pt x="13" y="13"/>
                  </a:moveTo>
                  <a:cubicBezTo>
                    <a:pt x="13" y="13"/>
                    <a:pt x="12" y="13"/>
                    <a:pt x="12" y="14"/>
                  </a:cubicBezTo>
                  <a:cubicBezTo>
                    <a:pt x="12" y="14"/>
                    <a:pt x="12" y="15"/>
                    <a:pt x="12" y="16"/>
                  </a:cubicBezTo>
                  <a:cubicBezTo>
                    <a:pt x="13" y="16"/>
                    <a:pt x="15" y="16"/>
                    <a:pt x="16" y="16"/>
                  </a:cubicBezTo>
                  <a:cubicBezTo>
                    <a:pt x="16" y="17"/>
                    <a:pt x="16" y="18"/>
                    <a:pt x="16" y="19"/>
                  </a:cubicBezTo>
                  <a:cubicBezTo>
                    <a:pt x="15" y="19"/>
                    <a:pt x="13" y="19"/>
                    <a:pt x="12" y="19"/>
                  </a:cubicBezTo>
                  <a:cubicBezTo>
                    <a:pt x="12" y="19"/>
                    <a:pt x="12" y="20"/>
                    <a:pt x="12" y="21"/>
                  </a:cubicBezTo>
                  <a:cubicBezTo>
                    <a:pt x="12" y="22"/>
                    <a:pt x="13" y="22"/>
                    <a:pt x="13" y="22"/>
                  </a:cubicBezTo>
                  <a:cubicBezTo>
                    <a:pt x="15" y="22"/>
                    <a:pt x="16" y="22"/>
                    <a:pt x="18" y="22"/>
                  </a:cubicBezTo>
                  <a:cubicBezTo>
                    <a:pt x="18" y="22"/>
                    <a:pt x="19" y="22"/>
                    <a:pt x="19" y="21"/>
                  </a:cubicBezTo>
                  <a:cubicBezTo>
                    <a:pt x="19" y="14"/>
                    <a:pt x="19" y="8"/>
                    <a:pt x="19" y="1"/>
                  </a:cubicBezTo>
                  <a:cubicBezTo>
                    <a:pt x="19" y="0"/>
                    <a:pt x="18" y="0"/>
                    <a:pt x="18" y="0"/>
                  </a:cubicBezTo>
                  <a:cubicBezTo>
                    <a:pt x="13" y="0"/>
                    <a:pt x="9" y="0"/>
                    <a:pt x="4" y="0"/>
                  </a:cubicBezTo>
                  <a:cubicBezTo>
                    <a:pt x="3" y="0"/>
                    <a:pt x="3" y="0"/>
                    <a:pt x="3" y="1"/>
                  </a:cubicBezTo>
                  <a:cubicBezTo>
                    <a:pt x="3" y="5"/>
                    <a:pt x="3" y="9"/>
                    <a:pt x="3" y="13"/>
                  </a:cubicBezTo>
                  <a:cubicBezTo>
                    <a:pt x="2" y="13"/>
                    <a:pt x="2" y="13"/>
                    <a:pt x="1" y="13"/>
                  </a:cubicBezTo>
                  <a:cubicBezTo>
                    <a:pt x="0" y="13"/>
                    <a:pt x="0" y="13"/>
                    <a:pt x="0" y="14"/>
                  </a:cubicBezTo>
                  <a:cubicBezTo>
                    <a:pt x="0" y="14"/>
                    <a:pt x="0" y="15"/>
                    <a:pt x="0" y="16"/>
                  </a:cubicBezTo>
                  <a:cubicBezTo>
                    <a:pt x="1" y="16"/>
                    <a:pt x="2" y="16"/>
                    <a:pt x="3" y="16"/>
                  </a:cubicBezTo>
                  <a:cubicBezTo>
                    <a:pt x="3" y="17"/>
                    <a:pt x="3" y="18"/>
                    <a:pt x="3" y="19"/>
                  </a:cubicBezTo>
                  <a:cubicBezTo>
                    <a:pt x="2" y="19"/>
                    <a:pt x="1" y="19"/>
                    <a:pt x="0" y="19"/>
                  </a:cubicBezTo>
                  <a:cubicBezTo>
                    <a:pt x="0" y="19"/>
                    <a:pt x="0" y="20"/>
                    <a:pt x="0" y="21"/>
                  </a:cubicBezTo>
                  <a:cubicBezTo>
                    <a:pt x="0" y="22"/>
                    <a:pt x="0" y="22"/>
                    <a:pt x="1" y="22"/>
                  </a:cubicBezTo>
                  <a:cubicBezTo>
                    <a:pt x="2" y="22"/>
                    <a:pt x="4" y="22"/>
                    <a:pt x="5" y="22"/>
                  </a:cubicBezTo>
                  <a:cubicBezTo>
                    <a:pt x="6" y="22"/>
                    <a:pt x="6" y="22"/>
                    <a:pt x="6" y="21"/>
                  </a:cubicBezTo>
                  <a:cubicBezTo>
                    <a:pt x="6" y="15"/>
                    <a:pt x="6" y="9"/>
                    <a:pt x="6" y="3"/>
                  </a:cubicBezTo>
                  <a:cubicBezTo>
                    <a:pt x="9" y="3"/>
                    <a:pt x="12" y="3"/>
                    <a:pt x="16" y="3"/>
                  </a:cubicBezTo>
                  <a:cubicBezTo>
                    <a:pt x="16" y="6"/>
                    <a:pt x="16" y="9"/>
                    <a:pt x="16" y="13"/>
                  </a:cubicBezTo>
                  <a:cubicBezTo>
                    <a:pt x="15" y="13"/>
                    <a:pt x="14" y="13"/>
                    <a:pt x="13"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38" name="Freeform 57"/>
            <p:cNvSpPr/>
            <p:nvPr/>
          </p:nvSpPr>
          <p:spPr bwMode="auto">
            <a:xfrm>
              <a:off x="5314043" y="2106691"/>
              <a:ext cx="19050" cy="19050"/>
            </a:xfrm>
            <a:custGeom>
              <a:avLst/>
              <a:gdLst>
                <a:gd name="T0" fmla="*/ 3 w 3"/>
                <a:gd name="T1" fmla="*/ 3 h 3"/>
                <a:gd name="T2" fmla="*/ 3 w 3"/>
                <a:gd name="T3" fmla="*/ 0 h 3"/>
                <a:gd name="T4" fmla="*/ 1 w 3"/>
                <a:gd name="T5" fmla="*/ 0 h 3"/>
                <a:gd name="T6" fmla="*/ 0 w 3"/>
                <a:gd name="T7" fmla="*/ 1 h 3"/>
                <a:gd name="T8" fmla="*/ 0 w 3"/>
                <a:gd name="T9" fmla="*/ 2 h 3"/>
                <a:gd name="T10" fmla="*/ 1 w 3"/>
                <a:gd name="T11" fmla="*/ 3 h 3"/>
                <a:gd name="T12" fmla="*/ 3 w 3"/>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3" y="3"/>
                  </a:moveTo>
                  <a:cubicBezTo>
                    <a:pt x="3" y="2"/>
                    <a:pt x="3" y="1"/>
                    <a:pt x="3" y="0"/>
                  </a:cubicBezTo>
                  <a:cubicBezTo>
                    <a:pt x="3" y="0"/>
                    <a:pt x="2" y="0"/>
                    <a:pt x="1" y="0"/>
                  </a:cubicBezTo>
                  <a:cubicBezTo>
                    <a:pt x="1" y="0"/>
                    <a:pt x="0" y="0"/>
                    <a:pt x="0" y="1"/>
                  </a:cubicBezTo>
                  <a:cubicBezTo>
                    <a:pt x="0" y="1"/>
                    <a:pt x="0" y="1"/>
                    <a:pt x="0" y="2"/>
                  </a:cubicBezTo>
                  <a:cubicBezTo>
                    <a:pt x="0" y="2"/>
                    <a:pt x="1" y="3"/>
                    <a:pt x="1" y="3"/>
                  </a:cubicBezTo>
                  <a:cubicBezTo>
                    <a:pt x="2" y="3"/>
                    <a:pt x="3" y="3"/>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39" name="Freeform 58"/>
            <p:cNvSpPr/>
            <p:nvPr/>
          </p:nvSpPr>
          <p:spPr bwMode="auto">
            <a:xfrm>
              <a:off x="5236256" y="2106691"/>
              <a:ext cx="19050" cy="19050"/>
            </a:xfrm>
            <a:custGeom>
              <a:avLst/>
              <a:gdLst>
                <a:gd name="T0" fmla="*/ 3 w 3"/>
                <a:gd name="T1" fmla="*/ 3 h 3"/>
                <a:gd name="T2" fmla="*/ 3 w 3"/>
                <a:gd name="T3" fmla="*/ 0 h 3"/>
                <a:gd name="T4" fmla="*/ 1 w 3"/>
                <a:gd name="T5" fmla="*/ 0 h 3"/>
                <a:gd name="T6" fmla="*/ 0 w 3"/>
                <a:gd name="T7" fmla="*/ 1 h 3"/>
                <a:gd name="T8" fmla="*/ 0 w 3"/>
                <a:gd name="T9" fmla="*/ 2 h 3"/>
                <a:gd name="T10" fmla="*/ 1 w 3"/>
                <a:gd name="T11" fmla="*/ 3 h 3"/>
                <a:gd name="T12" fmla="*/ 3 w 3"/>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3" y="3"/>
                  </a:moveTo>
                  <a:cubicBezTo>
                    <a:pt x="3" y="2"/>
                    <a:pt x="3" y="1"/>
                    <a:pt x="3" y="0"/>
                  </a:cubicBezTo>
                  <a:cubicBezTo>
                    <a:pt x="2" y="0"/>
                    <a:pt x="1" y="0"/>
                    <a:pt x="1" y="0"/>
                  </a:cubicBezTo>
                  <a:cubicBezTo>
                    <a:pt x="0" y="0"/>
                    <a:pt x="0" y="0"/>
                    <a:pt x="0" y="1"/>
                  </a:cubicBezTo>
                  <a:cubicBezTo>
                    <a:pt x="0" y="1"/>
                    <a:pt x="0" y="1"/>
                    <a:pt x="0" y="2"/>
                  </a:cubicBezTo>
                  <a:cubicBezTo>
                    <a:pt x="0" y="2"/>
                    <a:pt x="0" y="3"/>
                    <a:pt x="1" y="3"/>
                  </a:cubicBezTo>
                  <a:cubicBezTo>
                    <a:pt x="1" y="3"/>
                    <a:pt x="2" y="3"/>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grpSp>
          <p:nvGrpSpPr>
            <p:cNvPr id="40" name="组合 39"/>
            <p:cNvGrpSpPr/>
            <p:nvPr userDrawn="1"/>
          </p:nvGrpSpPr>
          <p:grpSpPr>
            <a:xfrm>
              <a:off x="669018" y="5438853"/>
              <a:ext cx="523875" cy="458788"/>
              <a:chOff x="669018" y="5438853"/>
              <a:chExt cx="523875" cy="458788"/>
            </a:xfrm>
            <a:grpFill/>
          </p:grpSpPr>
          <p:sp>
            <p:nvSpPr>
              <p:cNvPr id="217" name="Freeform 59"/>
              <p:cNvSpPr>
                <a:spLocks noEditPoints="1"/>
              </p:cNvSpPr>
              <p:nvPr/>
            </p:nvSpPr>
            <p:spPr bwMode="auto">
              <a:xfrm>
                <a:off x="669018" y="5438853"/>
                <a:ext cx="523875" cy="458788"/>
              </a:xfrm>
              <a:custGeom>
                <a:avLst/>
                <a:gdLst>
                  <a:gd name="T0" fmla="*/ 79 w 82"/>
                  <a:gd name="T1" fmla="*/ 0 h 72"/>
                  <a:gd name="T2" fmla="*/ 3 w 82"/>
                  <a:gd name="T3" fmla="*/ 0 h 72"/>
                  <a:gd name="T4" fmla="*/ 0 w 82"/>
                  <a:gd name="T5" fmla="*/ 3 h 72"/>
                  <a:gd name="T6" fmla="*/ 0 w 82"/>
                  <a:gd name="T7" fmla="*/ 69 h 72"/>
                  <a:gd name="T8" fmla="*/ 3 w 82"/>
                  <a:gd name="T9" fmla="*/ 72 h 72"/>
                  <a:gd name="T10" fmla="*/ 79 w 82"/>
                  <a:gd name="T11" fmla="*/ 72 h 72"/>
                  <a:gd name="T12" fmla="*/ 82 w 82"/>
                  <a:gd name="T13" fmla="*/ 69 h 72"/>
                  <a:gd name="T14" fmla="*/ 82 w 82"/>
                  <a:gd name="T15" fmla="*/ 3 h 72"/>
                  <a:gd name="T16" fmla="*/ 79 w 82"/>
                  <a:gd name="T17" fmla="*/ 0 h 72"/>
                  <a:gd name="T18" fmla="*/ 72 w 82"/>
                  <a:gd name="T19" fmla="*/ 62 h 72"/>
                  <a:gd name="T20" fmla="*/ 10 w 82"/>
                  <a:gd name="T21" fmla="*/ 62 h 72"/>
                  <a:gd name="T22" fmla="*/ 10 w 82"/>
                  <a:gd name="T23" fmla="*/ 10 h 72"/>
                  <a:gd name="T24" fmla="*/ 72 w 82"/>
                  <a:gd name="T25" fmla="*/ 10 h 72"/>
                  <a:gd name="T26" fmla="*/ 72 w 82"/>
                  <a:gd name="T27" fmla="*/ 6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72">
                    <a:moveTo>
                      <a:pt x="79" y="0"/>
                    </a:moveTo>
                    <a:cubicBezTo>
                      <a:pt x="54" y="0"/>
                      <a:pt x="28" y="0"/>
                      <a:pt x="3" y="0"/>
                    </a:cubicBezTo>
                    <a:cubicBezTo>
                      <a:pt x="1" y="0"/>
                      <a:pt x="0" y="1"/>
                      <a:pt x="0" y="3"/>
                    </a:cubicBezTo>
                    <a:cubicBezTo>
                      <a:pt x="0" y="25"/>
                      <a:pt x="0" y="47"/>
                      <a:pt x="0" y="69"/>
                    </a:cubicBezTo>
                    <a:cubicBezTo>
                      <a:pt x="0" y="71"/>
                      <a:pt x="1" y="72"/>
                      <a:pt x="3" y="72"/>
                    </a:cubicBezTo>
                    <a:cubicBezTo>
                      <a:pt x="28" y="72"/>
                      <a:pt x="54" y="72"/>
                      <a:pt x="79" y="72"/>
                    </a:cubicBezTo>
                    <a:cubicBezTo>
                      <a:pt x="81" y="72"/>
                      <a:pt x="82" y="71"/>
                      <a:pt x="82" y="69"/>
                    </a:cubicBezTo>
                    <a:cubicBezTo>
                      <a:pt x="82" y="47"/>
                      <a:pt x="82" y="25"/>
                      <a:pt x="82" y="3"/>
                    </a:cubicBezTo>
                    <a:cubicBezTo>
                      <a:pt x="82" y="1"/>
                      <a:pt x="81" y="0"/>
                      <a:pt x="79" y="0"/>
                    </a:cubicBezTo>
                    <a:close/>
                    <a:moveTo>
                      <a:pt x="72" y="62"/>
                    </a:moveTo>
                    <a:cubicBezTo>
                      <a:pt x="10" y="62"/>
                      <a:pt x="10" y="62"/>
                      <a:pt x="10" y="62"/>
                    </a:cubicBezTo>
                    <a:cubicBezTo>
                      <a:pt x="10" y="10"/>
                      <a:pt x="10" y="10"/>
                      <a:pt x="10" y="10"/>
                    </a:cubicBezTo>
                    <a:cubicBezTo>
                      <a:pt x="72" y="10"/>
                      <a:pt x="72" y="10"/>
                      <a:pt x="72" y="10"/>
                    </a:cubicBezTo>
                    <a:lnTo>
                      <a:pt x="72" y="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18" name="Freeform 60"/>
              <p:cNvSpPr/>
              <p:nvPr/>
            </p:nvSpPr>
            <p:spPr bwMode="auto">
              <a:xfrm>
                <a:off x="1013506" y="5629353"/>
                <a:ext cx="71438" cy="77788"/>
              </a:xfrm>
              <a:custGeom>
                <a:avLst/>
                <a:gdLst>
                  <a:gd name="T0" fmla="*/ 3 w 11"/>
                  <a:gd name="T1" fmla="*/ 10 h 12"/>
                  <a:gd name="T2" fmla="*/ 9 w 11"/>
                  <a:gd name="T3" fmla="*/ 10 h 12"/>
                  <a:gd name="T4" fmla="*/ 11 w 11"/>
                  <a:gd name="T5" fmla="*/ 10 h 12"/>
                  <a:gd name="T6" fmla="*/ 11 w 11"/>
                  <a:gd name="T7" fmla="*/ 9 h 12"/>
                  <a:gd name="T8" fmla="*/ 11 w 11"/>
                  <a:gd name="T9" fmla="*/ 3 h 12"/>
                  <a:gd name="T10" fmla="*/ 11 w 11"/>
                  <a:gd name="T11" fmla="*/ 2 h 12"/>
                  <a:gd name="T12" fmla="*/ 9 w 11"/>
                  <a:gd name="T13" fmla="*/ 2 h 12"/>
                  <a:gd name="T14" fmla="*/ 9 w 11"/>
                  <a:gd name="T15" fmla="*/ 10 h 12"/>
                  <a:gd name="T16" fmla="*/ 9 w 11"/>
                  <a:gd name="T17" fmla="*/ 11 h 12"/>
                  <a:gd name="T18" fmla="*/ 8 w 11"/>
                  <a:gd name="T19" fmla="*/ 12 h 12"/>
                  <a:gd name="T20" fmla="*/ 1 w 11"/>
                  <a:gd name="T21" fmla="*/ 12 h 12"/>
                  <a:gd name="T22" fmla="*/ 0 w 11"/>
                  <a:gd name="T23" fmla="*/ 11 h 12"/>
                  <a:gd name="T24" fmla="*/ 0 w 11"/>
                  <a:gd name="T25" fmla="*/ 1 h 12"/>
                  <a:gd name="T26" fmla="*/ 1 w 11"/>
                  <a:gd name="T27" fmla="*/ 0 h 12"/>
                  <a:gd name="T28" fmla="*/ 8 w 11"/>
                  <a:gd name="T29" fmla="*/ 0 h 12"/>
                  <a:gd name="T30" fmla="*/ 9 w 11"/>
                  <a:gd name="T31" fmla="*/ 1 h 12"/>
                  <a:gd name="T32" fmla="*/ 9 w 11"/>
                  <a:gd name="T33" fmla="*/ 2 h 12"/>
                  <a:gd name="T34" fmla="*/ 3 w 11"/>
                  <a:gd name="T35" fmla="*/ 2 h 12"/>
                  <a:gd name="T36" fmla="*/ 3 w 11"/>
                  <a:gd name="T37"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 h="12">
                    <a:moveTo>
                      <a:pt x="3" y="10"/>
                    </a:moveTo>
                    <a:cubicBezTo>
                      <a:pt x="9" y="10"/>
                      <a:pt x="9" y="10"/>
                      <a:pt x="9" y="10"/>
                    </a:cubicBezTo>
                    <a:cubicBezTo>
                      <a:pt x="9" y="10"/>
                      <a:pt x="10" y="10"/>
                      <a:pt x="11" y="10"/>
                    </a:cubicBezTo>
                    <a:cubicBezTo>
                      <a:pt x="11" y="10"/>
                      <a:pt x="11" y="10"/>
                      <a:pt x="11" y="9"/>
                    </a:cubicBezTo>
                    <a:cubicBezTo>
                      <a:pt x="11" y="7"/>
                      <a:pt x="11" y="5"/>
                      <a:pt x="11" y="3"/>
                    </a:cubicBezTo>
                    <a:cubicBezTo>
                      <a:pt x="11" y="3"/>
                      <a:pt x="11" y="2"/>
                      <a:pt x="11" y="2"/>
                    </a:cubicBezTo>
                    <a:cubicBezTo>
                      <a:pt x="9" y="2"/>
                      <a:pt x="9" y="2"/>
                      <a:pt x="9" y="2"/>
                    </a:cubicBezTo>
                    <a:cubicBezTo>
                      <a:pt x="9" y="5"/>
                      <a:pt x="9" y="7"/>
                      <a:pt x="9" y="10"/>
                    </a:cubicBezTo>
                    <a:cubicBezTo>
                      <a:pt x="9" y="10"/>
                      <a:pt x="9" y="11"/>
                      <a:pt x="9" y="11"/>
                    </a:cubicBezTo>
                    <a:cubicBezTo>
                      <a:pt x="9" y="12"/>
                      <a:pt x="9" y="12"/>
                      <a:pt x="8" y="12"/>
                    </a:cubicBezTo>
                    <a:cubicBezTo>
                      <a:pt x="6" y="12"/>
                      <a:pt x="3" y="12"/>
                      <a:pt x="1" y="12"/>
                    </a:cubicBezTo>
                    <a:cubicBezTo>
                      <a:pt x="1" y="12"/>
                      <a:pt x="0" y="12"/>
                      <a:pt x="0" y="11"/>
                    </a:cubicBezTo>
                    <a:cubicBezTo>
                      <a:pt x="0" y="8"/>
                      <a:pt x="0" y="4"/>
                      <a:pt x="0" y="1"/>
                    </a:cubicBezTo>
                    <a:cubicBezTo>
                      <a:pt x="0" y="0"/>
                      <a:pt x="1" y="0"/>
                      <a:pt x="1" y="0"/>
                    </a:cubicBezTo>
                    <a:cubicBezTo>
                      <a:pt x="3" y="0"/>
                      <a:pt x="6" y="0"/>
                      <a:pt x="8" y="0"/>
                    </a:cubicBezTo>
                    <a:cubicBezTo>
                      <a:pt x="9" y="0"/>
                      <a:pt x="9" y="0"/>
                      <a:pt x="9" y="1"/>
                    </a:cubicBezTo>
                    <a:cubicBezTo>
                      <a:pt x="9" y="1"/>
                      <a:pt x="9" y="2"/>
                      <a:pt x="9" y="2"/>
                    </a:cubicBezTo>
                    <a:cubicBezTo>
                      <a:pt x="7" y="2"/>
                      <a:pt x="5" y="2"/>
                      <a:pt x="3" y="2"/>
                    </a:cubicBezTo>
                    <a:cubicBezTo>
                      <a:pt x="3" y="5"/>
                      <a:pt x="3" y="7"/>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19" name="Freeform 61"/>
              <p:cNvSpPr/>
              <p:nvPr/>
            </p:nvSpPr>
            <p:spPr bwMode="auto">
              <a:xfrm>
                <a:off x="950006" y="5692853"/>
                <a:ext cx="50800" cy="14288"/>
              </a:xfrm>
              <a:custGeom>
                <a:avLst/>
                <a:gdLst>
                  <a:gd name="T0" fmla="*/ 8 w 8"/>
                  <a:gd name="T1" fmla="*/ 2 h 2"/>
                  <a:gd name="T2" fmla="*/ 1 w 8"/>
                  <a:gd name="T3" fmla="*/ 2 h 2"/>
                  <a:gd name="T4" fmla="*/ 0 w 8"/>
                  <a:gd name="T5" fmla="*/ 1 h 2"/>
                  <a:gd name="T6" fmla="*/ 0 w 8"/>
                  <a:gd name="T7" fmla="*/ 0 h 2"/>
                  <a:gd name="T8" fmla="*/ 8 w 8"/>
                  <a:gd name="T9" fmla="*/ 0 h 2"/>
                  <a:gd name="T10" fmla="*/ 8 w 8"/>
                  <a:gd name="T11" fmla="*/ 0 h 2"/>
                  <a:gd name="T12" fmla="*/ 8 w 8"/>
                  <a:gd name="T13" fmla="*/ 1 h 2"/>
                  <a:gd name="T14" fmla="*/ 8 w 8"/>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2">
                    <a:moveTo>
                      <a:pt x="8" y="2"/>
                    </a:moveTo>
                    <a:cubicBezTo>
                      <a:pt x="1" y="2"/>
                      <a:pt x="1" y="2"/>
                      <a:pt x="1" y="2"/>
                    </a:cubicBezTo>
                    <a:cubicBezTo>
                      <a:pt x="0" y="2"/>
                      <a:pt x="0" y="2"/>
                      <a:pt x="0" y="1"/>
                    </a:cubicBezTo>
                    <a:cubicBezTo>
                      <a:pt x="0" y="1"/>
                      <a:pt x="0" y="0"/>
                      <a:pt x="0" y="0"/>
                    </a:cubicBezTo>
                    <a:cubicBezTo>
                      <a:pt x="3" y="0"/>
                      <a:pt x="5" y="0"/>
                      <a:pt x="8" y="0"/>
                    </a:cubicBezTo>
                    <a:cubicBezTo>
                      <a:pt x="8" y="0"/>
                      <a:pt x="8" y="0"/>
                      <a:pt x="8" y="0"/>
                    </a:cubicBezTo>
                    <a:cubicBezTo>
                      <a:pt x="8" y="1"/>
                      <a:pt x="8" y="1"/>
                      <a:pt x="8" y="1"/>
                    </a:cubicBezTo>
                    <a:cubicBezTo>
                      <a:pt x="8" y="2"/>
                      <a:pt x="8" y="2"/>
                      <a:pt x="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20" name="Freeform 62"/>
              <p:cNvSpPr/>
              <p:nvPr/>
            </p:nvSpPr>
            <p:spPr bwMode="auto">
              <a:xfrm>
                <a:off x="950006" y="5629353"/>
                <a:ext cx="50800" cy="12700"/>
              </a:xfrm>
              <a:custGeom>
                <a:avLst/>
                <a:gdLst>
                  <a:gd name="T0" fmla="*/ 8 w 8"/>
                  <a:gd name="T1" fmla="*/ 1 h 2"/>
                  <a:gd name="T2" fmla="*/ 8 w 8"/>
                  <a:gd name="T3" fmla="*/ 2 h 2"/>
                  <a:gd name="T4" fmla="*/ 8 w 8"/>
                  <a:gd name="T5" fmla="*/ 2 h 2"/>
                  <a:gd name="T6" fmla="*/ 0 w 8"/>
                  <a:gd name="T7" fmla="*/ 2 h 2"/>
                  <a:gd name="T8" fmla="*/ 0 w 8"/>
                  <a:gd name="T9" fmla="*/ 1 h 2"/>
                  <a:gd name="T10" fmla="*/ 1 w 8"/>
                  <a:gd name="T11" fmla="*/ 0 h 2"/>
                  <a:gd name="T12" fmla="*/ 8 w 8"/>
                  <a:gd name="T13" fmla="*/ 0 h 2"/>
                  <a:gd name="T14" fmla="*/ 8 w 8"/>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2">
                    <a:moveTo>
                      <a:pt x="8" y="1"/>
                    </a:moveTo>
                    <a:cubicBezTo>
                      <a:pt x="8" y="2"/>
                      <a:pt x="8" y="2"/>
                      <a:pt x="8" y="2"/>
                    </a:cubicBezTo>
                    <a:cubicBezTo>
                      <a:pt x="8" y="2"/>
                      <a:pt x="8" y="2"/>
                      <a:pt x="8" y="2"/>
                    </a:cubicBezTo>
                    <a:cubicBezTo>
                      <a:pt x="5" y="2"/>
                      <a:pt x="3" y="2"/>
                      <a:pt x="0" y="2"/>
                    </a:cubicBezTo>
                    <a:cubicBezTo>
                      <a:pt x="0" y="2"/>
                      <a:pt x="0" y="1"/>
                      <a:pt x="0" y="1"/>
                    </a:cubicBezTo>
                    <a:cubicBezTo>
                      <a:pt x="0" y="0"/>
                      <a:pt x="0" y="0"/>
                      <a:pt x="1" y="0"/>
                    </a:cubicBezTo>
                    <a:cubicBezTo>
                      <a:pt x="3" y="0"/>
                      <a:pt x="5" y="0"/>
                      <a:pt x="8" y="0"/>
                    </a:cubicBezTo>
                    <a:cubicBezTo>
                      <a:pt x="8" y="0"/>
                      <a:pt x="8" y="0"/>
                      <a:pt x="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21" name="Freeform 63"/>
              <p:cNvSpPr/>
              <p:nvPr/>
            </p:nvSpPr>
            <p:spPr bwMode="auto">
              <a:xfrm>
                <a:off x="937306" y="5642053"/>
                <a:ext cx="50800" cy="50800"/>
              </a:xfrm>
              <a:custGeom>
                <a:avLst/>
                <a:gdLst>
                  <a:gd name="T0" fmla="*/ 2 w 8"/>
                  <a:gd name="T1" fmla="*/ 3 h 8"/>
                  <a:gd name="T2" fmla="*/ 8 w 8"/>
                  <a:gd name="T3" fmla="*/ 3 h 8"/>
                  <a:gd name="T4" fmla="*/ 8 w 8"/>
                  <a:gd name="T5" fmla="*/ 4 h 8"/>
                  <a:gd name="T6" fmla="*/ 8 w 8"/>
                  <a:gd name="T7" fmla="*/ 5 h 8"/>
                  <a:gd name="T8" fmla="*/ 8 w 8"/>
                  <a:gd name="T9" fmla="*/ 5 h 8"/>
                  <a:gd name="T10" fmla="*/ 2 w 8"/>
                  <a:gd name="T11" fmla="*/ 5 h 8"/>
                  <a:gd name="T12" fmla="*/ 2 w 8"/>
                  <a:gd name="T13" fmla="*/ 8 h 8"/>
                  <a:gd name="T14" fmla="*/ 0 w 8"/>
                  <a:gd name="T15" fmla="*/ 8 h 8"/>
                  <a:gd name="T16" fmla="*/ 0 w 8"/>
                  <a:gd name="T17" fmla="*/ 7 h 8"/>
                  <a:gd name="T18" fmla="*/ 0 w 8"/>
                  <a:gd name="T19" fmla="*/ 1 h 8"/>
                  <a:gd name="T20" fmla="*/ 0 w 8"/>
                  <a:gd name="T21" fmla="*/ 0 h 8"/>
                  <a:gd name="T22" fmla="*/ 2 w 8"/>
                  <a:gd name="T23" fmla="*/ 0 h 8"/>
                  <a:gd name="T24" fmla="*/ 2 w 8"/>
                  <a:gd name="T25"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8">
                    <a:moveTo>
                      <a:pt x="2" y="3"/>
                    </a:moveTo>
                    <a:cubicBezTo>
                      <a:pt x="8" y="3"/>
                      <a:pt x="8" y="3"/>
                      <a:pt x="8" y="3"/>
                    </a:cubicBezTo>
                    <a:cubicBezTo>
                      <a:pt x="8" y="3"/>
                      <a:pt x="8" y="3"/>
                      <a:pt x="8" y="4"/>
                    </a:cubicBezTo>
                    <a:cubicBezTo>
                      <a:pt x="8" y="4"/>
                      <a:pt x="8" y="4"/>
                      <a:pt x="8" y="5"/>
                    </a:cubicBezTo>
                    <a:cubicBezTo>
                      <a:pt x="8" y="5"/>
                      <a:pt x="8" y="5"/>
                      <a:pt x="8" y="5"/>
                    </a:cubicBezTo>
                    <a:cubicBezTo>
                      <a:pt x="6" y="5"/>
                      <a:pt x="4" y="5"/>
                      <a:pt x="2" y="5"/>
                    </a:cubicBezTo>
                    <a:cubicBezTo>
                      <a:pt x="2" y="6"/>
                      <a:pt x="2" y="7"/>
                      <a:pt x="2" y="8"/>
                    </a:cubicBezTo>
                    <a:cubicBezTo>
                      <a:pt x="1" y="8"/>
                      <a:pt x="1" y="8"/>
                      <a:pt x="0" y="8"/>
                    </a:cubicBezTo>
                    <a:cubicBezTo>
                      <a:pt x="0" y="8"/>
                      <a:pt x="0" y="8"/>
                      <a:pt x="0" y="7"/>
                    </a:cubicBezTo>
                    <a:cubicBezTo>
                      <a:pt x="0" y="5"/>
                      <a:pt x="0" y="3"/>
                      <a:pt x="0" y="1"/>
                    </a:cubicBezTo>
                    <a:cubicBezTo>
                      <a:pt x="0" y="1"/>
                      <a:pt x="0" y="0"/>
                      <a:pt x="0" y="0"/>
                    </a:cubicBezTo>
                    <a:cubicBezTo>
                      <a:pt x="1" y="0"/>
                      <a:pt x="1" y="0"/>
                      <a:pt x="2" y="0"/>
                    </a:cubicBezTo>
                    <a:cubicBezTo>
                      <a:pt x="2" y="1"/>
                      <a:pt x="2" y="2"/>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22" name="Freeform 64"/>
              <p:cNvSpPr/>
              <p:nvPr/>
            </p:nvSpPr>
            <p:spPr bwMode="auto">
              <a:xfrm>
                <a:off x="873806" y="5692853"/>
                <a:ext cx="50800" cy="14288"/>
              </a:xfrm>
              <a:custGeom>
                <a:avLst/>
                <a:gdLst>
                  <a:gd name="T0" fmla="*/ 0 w 8"/>
                  <a:gd name="T1" fmla="*/ 0 h 2"/>
                  <a:gd name="T2" fmla="*/ 7 w 8"/>
                  <a:gd name="T3" fmla="*/ 0 h 2"/>
                  <a:gd name="T4" fmla="*/ 8 w 8"/>
                  <a:gd name="T5" fmla="*/ 0 h 2"/>
                  <a:gd name="T6" fmla="*/ 8 w 8"/>
                  <a:gd name="T7" fmla="*/ 1 h 2"/>
                  <a:gd name="T8" fmla="*/ 7 w 8"/>
                  <a:gd name="T9" fmla="*/ 2 h 2"/>
                  <a:gd name="T10" fmla="*/ 0 w 8"/>
                  <a:gd name="T11" fmla="*/ 2 h 2"/>
                  <a:gd name="T12" fmla="*/ 0 w 8"/>
                  <a:gd name="T13" fmla="*/ 1 h 2"/>
                  <a:gd name="T14" fmla="*/ 0 w 8"/>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2">
                    <a:moveTo>
                      <a:pt x="0" y="0"/>
                    </a:moveTo>
                    <a:cubicBezTo>
                      <a:pt x="7" y="0"/>
                      <a:pt x="7" y="0"/>
                      <a:pt x="7" y="0"/>
                    </a:cubicBezTo>
                    <a:cubicBezTo>
                      <a:pt x="8" y="0"/>
                      <a:pt x="8" y="0"/>
                      <a:pt x="8" y="0"/>
                    </a:cubicBezTo>
                    <a:cubicBezTo>
                      <a:pt x="8" y="1"/>
                      <a:pt x="8" y="1"/>
                      <a:pt x="8" y="1"/>
                    </a:cubicBezTo>
                    <a:cubicBezTo>
                      <a:pt x="8" y="2"/>
                      <a:pt x="8" y="2"/>
                      <a:pt x="7" y="2"/>
                    </a:cubicBezTo>
                    <a:cubicBezTo>
                      <a:pt x="5" y="2"/>
                      <a:pt x="3" y="2"/>
                      <a:pt x="0" y="2"/>
                    </a:cubicBezTo>
                    <a:cubicBezTo>
                      <a:pt x="0" y="2"/>
                      <a:pt x="0" y="2"/>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23" name="Freeform 65"/>
              <p:cNvSpPr/>
              <p:nvPr/>
            </p:nvSpPr>
            <p:spPr bwMode="auto">
              <a:xfrm>
                <a:off x="861106" y="5629353"/>
                <a:ext cx="12700" cy="63500"/>
              </a:xfrm>
              <a:custGeom>
                <a:avLst/>
                <a:gdLst>
                  <a:gd name="T0" fmla="*/ 0 w 2"/>
                  <a:gd name="T1" fmla="*/ 9 h 10"/>
                  <a:gd name="T2" fmla="*/ 0 w 2"/>
                  <a:gd name="T3" fmla="*/ 1 h 10"/>
                  <a:gd name="T4" fmla="*/ 0 w 2"/>
                  <a:gd name="T5" fmla="*/ 0 h 10"/>
                  <a:gd name="T6" fmla="*/ 1 w 2"/>
                  <a:gd name="T7" fmla="*/ 0 h 10"/>
                  <a:gd name="T8" fmla="*/ 2 w 2"/>
                  <a:gd name="T9" fmla="*/ 1 h 10"/>
                  <a:gd name="T10" fmla="*/ 2 w 2"/>
                  <a:gd name="T11" fmla="*/ 10 h 10"/>
                  <a:gd name="T12" fmla="*/ 0 w 2"/>
                  <a:gd name="T13" fmla="*/ 10 h 10"/>
                  <a:gd name="T14" fmla="*/ 0 w 2"/>
                  <a:gd name="T15" fmla="*/ 9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0">
                    <a:moveTo>
                      <a:pt x="0" y="9"/>
                    </a:moveTo>
                    <a:cubicBezTo>
                      <a:pt x="0" y="1"/>
                      <a:pt x="0" y="1"/>
                      <a:pt x="0" y="1"/>
                    </a:cubicBezTo>
                    <a:cubicBezTo>
                      <a:pt x="0" y="0"/>
                      <a:pt x="0" y="0"/>
                      <a:pt x="0" y="0"/>
                    </a:cubicBezTo>
                    <a:cubicBezTo>
                      <a:pt x="0" y="0"/>
                      <a:pt x="1" y="0"/>
                      <a:pt x="1" y="0"/>
                    </a:cubicBezTo>
                    <a:cubicBezTo>
                      <a:pt x="1" y="0"/>
                      <a:pt x="2" y="0"/>
                      <a:pt x="2" y="1"/>
                    </a:cubicBezTo>
                    <a:cubicBezTo>
                      <a:pt x="2" y="4"/>
                      <a:pt x="2" y="7"/>
                      <a:pt x="2" y="10"/>
                    </a:cubicBezTo>
                    <a:cubicBezTo>
                      <a:pt x="1" y="10"/>
                      <a:pt x="1" y="10"/>
                      <a:pt x="0" y="10"/>
                    </a:cubicBezTo>
                    <a:cubicBezTo>
                      <a:pt x="0" y="10"/>
                      <a:pt x="0" y="10"/>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24" name="Freeform 66"/>
              <p:cNvSpPr/>
              <p:nvPr/>
            </p:nvSpPr>
            <p:spPr bwMode="auto">
              <a:xfrm>
                <a:off x="829356" y="5642053"/>
                <a:ext cx="19050" cy="50800"/>
              </a:xfrm>
              <a:custGeom>
                <a:avLst/>
                <a:gdLst>
                  <a:gd name="T0" fmla="*/ 0 w 3"/>
                  <a:gd name="T1" fmla="*/ 0 h 8"/>
                  <a:gd name="T2" fmla="*/ 2 w 3"/>
                  <a:gd name="T3" fmla="*/ 0 h 8"/>
                  <a:gd name="T4" fmla="*/ 3 w 3"/>
                  <a:gd name="T5" fmla="*/ 1 h 8"/>
                  <a:gd name="T6" fmla="*/ 3 w 3"/>
                  <a:gd name="T7" fmla="*/ 7 h 8"/>
                  <a:gd name="T8" fmla="*/ 2 w 3"/>
                  <a:gd name="T9" fmla="*/ 8 h 8"/>
                  <a:gd name="T10" fmla="*/ 0 w 3"/>
                  <a:gd name="T11" fmla="*/ 8 h 8"/>
                  <a:gd name="T12" fmla="*/ 0 w 3"/>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 h="8">
                    <a:moveTo>
                      <a:pt x="0" y="0"/>
                    </a:moveTo>
                    <a:cubicBezTo>
                      <a:pt x="2" y="0"/>
                      <a:pt x="2" y="0"/>
                      <a:pt x="2" y="0"/>
                    </a:cubicBezTo>
                    <a:cubicBezTo>
                      <a:pt x="2" y="0"/>
                      <a:pt x="3" y="1"/>
                      <a:pt x="3" y="1"/>
                    </a:cubicBezTo>
                    <a:cubicBezTo>
                      <a:pt x="3" y="3"/>
                      <a:pt x="3" y="5"/>
                      <a:pt x="3" y="7"/>
                    </a:cubicBezTo>
                    <a:cubicBezTo>
                      <a:pt x="3" y="8"/>
                      <a:pt x="2" y="8"/>
                      <a:pt x="2" y="8"/>
                    </a:cubicBezTo>
                    <a:cubicBezTo>
                      <a:pt x="2" y="8"/>
                      <a:pt x="1" y="8"/>
                      <a:pt x="0" y="8"/>
                    </a:cubicBezTo>
                    <a:cubicBezTo>
                      <a:pt x="0" y="5"/>
                      <a:pt x="0"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25" name="Freeform 67"/>
              <p:cNvSpPr/>
              <p:nvPr/>
            </p:nvSpPr>
            <p:spPr bwMode="auto">
              <a:xfrm>
                <a:off x="789668" y="5692853"/>
                <a:ext cx="39688" cy="14288"/>
              </a:xfrm>
              <a:custGeom>
                <a:avLst/>
                <a:gdLst>
                  <a:gd name="T0" fmla="*/ 6 w 6"/>
                  <a:gd name="T1" fmla="*/ 0 h 2"/>
                  <a:gd name="T2" fmla="*/ 6 w 6"/>
                  <a:gd name="T3" fmla="*/ 1 h 2"/>
                  <a:gd name="T4" fmla="*/ 6 w 6"/>
                  <a:gd name="T5" fmla="*/ 2 h 2"/>
                  <a:gd name="T6" fmla="*/ 1 w 6"/>
                  <a:gd name="T7" fmla="*/ 2 h 2"/>
                  <a:gd name="T8" fmla="*/ 0 w 6"/>
                  <a:gd name="T9" fmla="*/ 1 h 2"/>
                  <a:gd name="T10" fmla="*/ 0 w 6"/>
                  <a:gd name="T11" fmla="*/ 0 h 2"/>
                  <a:gd name="T12" fmla="*/ 6 w 6"/>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6" h="2">
                    <a:moveTo>
                      <a:pt x="6" y="0"/>
                    </a:moveTo>
                    <a:cubicBezTo>
                      <a:pt x="6" y="1"/>
                      <a:pt x="6" y="1"/>
                      <a:pt x="6" y="1"/>
                    </a:cubicBezTo>
                    <a:cubicBezTo>
                      <a:pt x="6" y="2"/>
                      <a:pt x="6" y="2"/>
                      <a:pt x="6" y="2"/>
                    </a:cubicBezTo>
                    <a:cubicBezTo>
                      <a:pt x="4" y="2"/>
                      <a:pt x="2" y="2"/>
                      <a:pt x="1" y="2"/>
                    </a:cubicBezTo>
                    <a:cubicBezTo>
                      <a:pt x="0" y="2"/>
                      <a:pt x="0" y="2"/>
                      <a:pt x="0" y="1"/>
                    </a:cubicBezTo>
                    <a:cubicBezTo>
                      <a:pt x="0" y="1"/>
                      <a:pt x="0"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26" name="Freeform 68"/>
              <p:cNvSpPr/>
              <p:nvPr/>
            </p:nvSpPr>
            <p:spPr bwMode="auto">
              <a:xfrm>
                <a:off x="789668" y="5629353"/>
                <a:ext cx="39688" cy="12700"/>
              </a:xfrm>
              <a:custGeom>
                <a:avLst/>
                <a:gdLst>
                  <a:gd name="T0" fmla="*/ 0 w 6"/>
                  <a:gd name="T1" fmla="*/ 2 h 2"/>
                  <a:gd name="T2" fmla="*/ 0 w 6"/>
                  <a:gd name="T3" fmla="*/ 1 h 2"/>
                  <a:gd name="T4" fmla="*/ 1 w 6"/>
                  <a:gd name="T5" fmla="*/ 0 h 2"/>
                  <a:gd name="T6" fmla="*/ 6 w 6"/>
                  <a:gd name="T7" fmla="*/ 0 h 2"/>
                  <a:gd name="T8" fmla="*/ 6 w 6"/>
                  <a:gd name="T9" fmla="*/ 1 h 2"/>
                  <a:gd name="T10" fmla="*/ 6 w 6"/>
                  <a:gd name="T11" fmla="*/ 2 h 2"/>
                  <a:gd name="T12" fmla="*/ 0 w 6"/>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6" h="2">
                    <a:moveTo>
                      <a:pt x="0" y="2"/>
                    </a:moveTo>
                    <a:cubicBezTo>
                      <a:pt x="0" y="1"/>
                      <a:pt x="0" y="1"/>
                      <a:pt x="0" y="1"/>
                    </a:cubicBezTo>
                    <a:cubicBezTo>
                      <a:pt x="0" y="0"/>
                      <a:pt x="0" y="0"/>
                      <a:pt x="1" y="0"/>
                    </a:cubicBezTo>
                    <a:cubicBezTo>
                      <a:pt x="2" y="0"/>
                      <a:pt x="4" y="0"/>
                      <a:pt x="6" y="0"/>
                    </a:cubicBezTo>
                    <a:cubicBezTo>
                      <a:pt x="6" y="0"/>
                      <a:pt x="6" y="0"/>
                      <a:pt x="6" y="1"/>
                    </a:cubicBezTo>
                    <a:cubicBezTo>
                      <a:pt x="6" y="1"/>
                      <a:pt x="6" y="2"/>
                      <a:pt x="6" y="2"/>
                    </a:cubicBezTo>
                    <a:cubicBezTo>
                      <a:pt x="4" y="2"/>
                      <a:pt x="2"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27" name="Freeform 69"/>
              <p:cNvSpPr/>
              <p:nvPr/>
            </p:nvSpPr>
            <p:spPr bwMode="auto">
              <a:xfrm>
                <a:off x="776968" y="5642053"/>
                <a:ext cx="12700" cy="50800"/>
              </a:xfrm>
              <a:custGeom>
                <a:avLst/>
                <a:gdLst>
                  <a:gd name="T0" fmla="*/ 0 w 2"/>
                  <a:gd name="T1" fmla="*/ 7 h 8"/>
                  <a:gd name="T2" fmla="*/ 0 w 2"/>
                  <a:gd name="T3" fmla="*/ 1 h 8"/>
                  <a:gd name="T4" fmla="*/ 1 w 2"/>
                  <a:gd name="T5" fmla="*/ 0 h 8"/>
                  <a:gd name="T6" fmla="*/ 2 w 2"/>
                  <a:gd name="T7" fmla="*/ 0 h 8"/>
                  <a:gd name="T8" fmla="*/ 2 w 2"/>
                  <a:gd name="T9" fmla="*/ 8 h 8"/>
                  <a:gd name="T10" fmla="*/ 1 w 2"/>
                  <a:gd name="T11" fmla="*/ 8 h 8"/>
                  <a:gd name="T12" fmla="*/ 0 w 2"/>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2" h="8">
                    <a:moveTo>
                      <a:pt x="0" y="7"/>
                    </a:moveTo>
                    <a:cubicBezTo>
                      <a:pt x="0" y="1"/>
                      <a:pt x="0" y="1"/>
                      <a:pt x="0" y="1"/>
                    </a:cubicBezTo>
                    <a:cubicBezTo>
                      <a:pt x="0" y="1"/>
                      <a:pt x="0" y="0"/>
                      <a:pt x="1" y="0"/>
                    </a:cubicBezTo>
                    <a:cubicBezTo>
                      <a:pt x="1" y="0"/>
                      <a:pt x="2" y="0"/>
                      <a:pt x="2" y="0"/>
                    </a:cubicBezTo>
                    <a:cubicBezTo>
                      <a:pt x="2" y="3"/>
                      <a:pt x="2" y="5"/>
                      <a:pt x="2" y="8"/>
                    </a:cubicBezTo>
                    <a:cubicBezTo>
                      <a:pt x="2" y="8"/>
                      <a:pt x="1" y="8"/>
                      <a:pt x="1" y="8"/>
                    </a:cubicBezTo>
                    <a:cubicBezTo>
                      <a:pt x="0" y="8"/>
                      <a:pt x="0" y="8"/>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grpSp>
        <p:sp>
          <p:nvSpPr>
            <p:cNvPr id="41" name="Freeform 82"/>
            <p:cNvSpPr/>
            <p:nvPr/>
          </p:nvSpPr>
          <p:spPr bwMode="auto">
            <a:xfrm>
              <a:off x="2291443" y="5400753"/>
              <a:ext cx="134938" cy="338138"/>
            </a:xfrm>
            <a:custGeom>
              <a:avLst/>
              <a:gdLst>
                <a:gd name="T0" fmla="*/ 17 w 21"/>
                <a:gd name="T1" fmla="*/ 11 h 53"/>
                <a:gd name="T2" fmla="*/ 21 w 21"/>
                <a:gd name="T3" fmla="*/ 7 h 53"/>
                <a:gd name="T4" fmla="*/ 21 w 21"/>
                <a:gd name="T5" fmla="*/ 4 h 53"/>
                <a:gd name="T6" fmla="*/ 17 w 21"/>
                <a:gd name="T7" fmla="*/ 0 h 53"/>
                <a:gd name="T8" fmla="*/ 10 w 21"/>
                <a:gd name="T9" fmla="*/ 0 h 53"/>
                <a:gd name="T10" fmla="*/ 3 w 21"/>
                <a:gd name="T11" fmla="*/ 0 h 53"/>
                <a:gd name="T12" fmla="*/ 0 w 21"/>
                <a:gd name="T13" fmla="*/ 4 h 53"/>
                <a:gd name="T14" fmla="*/ 0 w 21"/>
                <a:gd name="T15" fmla="*/ 53 h 53"/>
                <a:gd name="T16" fmla="*/ 10 w 21"/>
                <a:gd name="T17" fmla="*/ 53 h 53"/>
                <a:gd name="T18" fmla="*/ 21 w 21"/>
                <a:gd name="T19" fmla="*/ 53 h 53"/>
                <a:gd name="T20" fmla="*/ 21 w 21"/>
                <a:gd name="T21" fmla="*/ 46 h 53"/>
                <a:gd name="T22" fmla="*/ 17 w 21"/>
                <a:gd name="T23" fmla="*/ 42 h 53"/>
                <a:gd name="T24" fmla="*/ 10 w 21"/>
                <a:gd name="T25" fmla="*/ 42 h 53"/>
                <a:gd name="T26" fmla="*/ 10 w 21"/>
                <a:gd name="T27" fmla="*/ 32 h 53"/>
                <a:gd name="T28" fmla="*/ 17 w 21"/>
                <a:gd name="T29" fmla="*/ 32 h 53"/>
                <a:gd name="T30" fmla="*/ 21 w 21"/>
                <a:gd name="T31" fmla="*/ 28 h 53"/>
                <a:gd name="T32" fmla="*/ 21 w 21"/>
                <a:gd name="T33" fmla="*/ 25 h 53"/>
                <a:gd name="T34" fmla="*/ 17 w 21"/>
                <a:gd name="T35" fmla="*/ 21 h 53"/>
                <a:gd name="T36" fmla="*/ 10 w 21"/>
                <a:gd name="T37" fmla="*/ 21 h 53"/>
                <a:gd name="T38" fmla="*/ 10 w 21"/>
                <a:gd name="T39" fmla="*/ 11 h 53"/>
                <a:gd name="T40" fmla="*/ 17 w 21"/>
                <a:gd name="T41"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53">
                  <a:moveTo>
                    <a:pt x="17" y="11"/>
                  </a:moveTo>
                  <a:cubicBezTo>
                    <a:pt x="20" y="11"/>
                    <a:pt x="21" y="10"/>
                    <a:pt x="21" y="7"/>
                  </a:cubicBezTo>
                  <a:cubicBezTo>
                    <a:pt x="21" y="6"/>
                    <a:pt x="21" y="5"/>
                    <a:pt x="21" y="4"/>
                  </a:cubicBezTo>
                  <a:cubicBezTo>
                    <a:pt x="21" y="1"/>
                    <a:pt x="20" y="0"/>
                    <a:pt x="17" y="0"/>
                  </a:cubicBezTo>
                  <a:cubicBezTo>
                    <a:pt x="15" y="0"/>
                    <a:pt x="12" y="0"/>
                    <a:pt x="10" y="0"/>
                  </a:cubicBezTo>
                  <a:cubicBezTo>
                    <a:pt x="8" y="0"/>
                    <a:pt x="5" y="0"/>
                    <a:pt x="3" y="0"/>
                  </a:cubicBezTo>
                  <a:cubicBezTo>
                    <a:pt x="1" y="0"/>
                    <a:pt x="0" y="1"/>
                    <a:pt x="0" y="4"/>
                  </a:cubicBezTo>
                  <a:cubicBezTo>
                    <a:pt x="0" y="20"/>
                    <a:pt x="0" y="36"/>
                    <a:pt x="0" y="53"/>
                  </a:cubicBezTo>
                  <a:cubicBezTo>
                    <a:pt x="3" y="53"/>
                    <a:pt x="7" y="53"/>
                    <a:pt x="10" y="53"/>
                  </a:cubicBezTo>
                  <a:cubicBezTo>
                    <a:pt x="14" y="53"/>
                    <a:pt x="17" y="53"/>
                    <a:pt x="21" y="53"/>
                  </a:cubicBezTo>
                  <a:cubicBezTo>
                    <a:pt x="21" y="50"/>
                    <a:pt x="21" y="48"/>
                    <a:pt x="21" y="46"/>
                  </a:cubicBezTo>
                  <a:cubicBezTo>
                    <a:pt x="21" y="43"/>
                    <a:pt x="20" y="42"/>
                    <a:pt x="17" y="42"/>
                  </a:cubicBezTo>
                  <a:cubicBezTo>
                    <a:pt x="15" y="42"/>
                    <a:pt x="12" y="42"/>
                    <a:pt x="10" y="42"/>
                  </a:cubicBezTo>
                  <a:cubicBezTo>
                    <a:pt x="10" y="39"/>
                    <a:pt x="10" y="35"/>
                    <a:pt x="10" y="32"/>
                  </a:cubicBezTo>
                  <a:cubicBezTo>
                    <a:pt x="12" y="32"/>
                    <a:pt x="15" y="32"/>
                    <a:pt x="17" y="32"/>
                  </a:cubicBezTo>
                  <a:cubicBezTo>
                    <a:pt x="20" y="32"/>
                    <a:pt x="21" y="31"/>
                    <a:pt x="21" y="28"/>
                  </a:cubicBezTo>
                  <a:cubicBezTo>
                    <a:pt x="21" y="27"/>
                    <a:pt x="21" y="26"/>
                    <a:pt x="21" y="25"/>
                  </a:cubicBezTo>
                  <a:cubicBezTo>
                    <a:pt x="21" y="22"/>
                    <a:pt x="20" y="21"/>
                    <a:pt x="17" y="21"/>
                  </a:cubicBezTo>
                  <a:cubicBezTo>
                    <a:pt x="15" y="21"/>
                    <a:pt x="12" y="21"/>
                    <a:pt x="10" y="21"/>
                  </a:cubicBezTo>
                  <a:cubicBezTo>
                    <a:pt x="10" y="18"/>
                    <a:pt x="10" y="14"/>
                    <a:pt x="10" y="11"/>
                  </a:cubicBezTo>
                  <a:cubicBezTo>
                    <a:pt x="12" y="11"/>
                    <a:pt x="15" y="11"/>
                    <a:pt x="17"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42" name="Freeform 83"/>
            <p:cNvSpPr/>
            <p:nvPr/>
          </p:nvSpPr>
          <p:spPr bwMode="auto">
            <a:xfrm>
              <a:off x="2426381" y="5738891"/>
              <a:ext cx="63500" cy="127000"/>
            </a:xfrm>
            <a:custGeom>
              <a:avLst/>
              <a:gdLst>
                <a:gd name="T0" fmla="*/ 10 w 10"/>
                <a:gd name="T1" fmla="*/ 3 h 20"/>
                <a:gd name="T2" fmla="*/ 7 w 10"/>
                <a:gd name="T3" fmla="*/ 0 h 20"/>
                <a:gd name="T4" fmla="*/ 0 w 10"/>
                <a:gd name="T5" fmla="*/ 0 h 20"/>
                <a:gd name="T6" fmla="*/ 0 w 10"/>
                <a:gd name="T7" fmla="*/ 20 h 20"/>
                <a:gd name="T8" fmla="*/ 7 w 10"/>
                <a:gd name="T9" fmla="*/ 20 h 20"/>
                <a:gd name="T10" fmla="*/ 10 w 10"/>
                <a:gd name="T11" fmla="*/ 17 h 20"/>
                <a:gd name="T12" fmla="*/ 10 w 10"/>
                <a:gd name="T13" fmla="*/ 3 h 20"/>
              </a:gdLst>
              <a:ahLst/>
              <a:cxnLst>
                <a:cxn ang="0">
                  <a:pos x="T0" y="T1"/>
                </a:cxn>
                <a:cxn ang="0">
                  <a:pos x="T2" y="T3"/>
                </a:cxn>
                <a:cxn ang="0">
                  <a:pos x="T4" y="T5"/>
                </a:cxn>
                <a:cxn ang="0">
                  <a:pos x="T6" y="T7"/>
                </a:cxn>
                <a:cxn ang="0">
                  <a:pos x="T8" y="T9"/>
                </a:cxn>
                <a:cxn ang="0">
                  <a:pos x="T10" y="T11"/>
                </a:cxn>
                <a:cxn ang="0">
                  <a:pos x="T12" y="T13"/>
                </a:cxn>
              </a:cxnLst>
              <a:rect l="0" t="0" r="r" b="b"/>
              <a:pathLst>
                <a:path w="10" h="20">
                  <a:moveTo>
                    <a:pt x="10" y="3"/>
                  </a:moveTo>
                  <a:cubicBezTo>
                    <a:pt x="10" y="1"/>
                    <a:pt x="9" y="0"/>
                    <a:pt x="7" y="0"/>
                  </a:cubicBezTo>
                  <a:cubicBezTo>
                    <a:pt x="4" y="0"/>
                    <a:pt x="2" y="0"/>
                    <a:pt x="0" y="0"/>
                  </a:cubicBezTo>
                  <a:cubicBezTo>
                    <a:pt x="0" y="7"/>
                    <a:pt x="0" y="14"/>
                    <a:pt x="0" y="20"/>
                  </a:cubicBezTo>
                  <a:cubicBezTo>
                    <a:pt x="2" y="20"/>
                    <a:pt x="4" y="20"/>
                    <a:pt x="7" y="20"/>
                  </a:cubicBezTo>
                  <a:cubicBezTo>
                    <a:pt x="9" y="20"/>
                    <a:pt x="10" y="19"/>
                    <a:pt x="10" y="17"/>
                  </a:cubicBezTo>
                  <a:cubicBezTo>
                    <a:pt x="10" y="12"/>
                    <a:pt x="10" y="8"/>
                    <a:pt x="1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43" name="Freeform 84"/>
            <p:cNvSpPr/>
            <p:nvPr/>
          </p:nvSpPr>
          <p:spPr bwMode="auto">
            <a:xfrm>
              <a:off x="2291443" y="5865891"/>
              <a:ext cx="134938" cy="69850"/>
            </a:xfrm>
            <a:custGeom>
              <a:avLst/>
              <a:gdLst>
                <a:gd name="T0" fmla="*/ 21 w 21"/>
                <a:gd name="T1" fmla="*/ 7 h 11"/>
                <a:gd name="T2" fmla="*/ 17 w 21"/>
                <a:gd name="T3" fmla="*/ 11 h 11"/>
                <a:gd name="T4" fmla="*/ 3 w 21"/>
                <a:gd name="T5" fmla="*/ 11 h 11"/>
                <a:gd name="T6" fmla="*/ 0 w 21"/>
                <a:gd name="T7" fmla="*/ 7 h 11"/>
                <a:gd name="T8" fmla="*/ 0 w 21"/>
                <a:gd name="T9" fmla="*/ 0 h 11"/>
                <a:gd name="T10" fmla="*/ 21 w 21"/>
                <a:gd name="T11" fmla="*/ 0 h 11"/>
                <a:gd name="T12" fmla="*/ 21 w 21"/>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21" h="11">
                  <a:moveTo>
                    <a:pt x="21" y="7"/>
                  </a:moveTo>
                  <a:cubicBezTo>
                    <a:pt x="21" y="10"/>
                    <a:pt x="20" y="11"/>
                    <a:pt x="17" y="11"/>
                  </a:cubicBezTo>
                  <a:cubicBezTo>
                    <a:pt x="12" y="11"/>
                    <a:pt x="8" y="11"/>
                    <a:pt x="3" y="11"/>
                  </a:cubicBezTo>
                  <a:cubicBezTo>
                    <a:pt x="1" y="11"/>
                    <a:pt x="0" y="10"/>
                    <a:pt x="0" y="7"/>
                  </a:cubicBezTo>
                  <a:cubicBezTo>
                    <a:pt x="0" y="5"/>
                    <a:pt x="0" y="3"/>
                    <a:pt x="0" y="0"/>
                  </a:cubicBezTo>
                  <a:cubicBezTo>
                    <a:pt x="7" y="0"/>
                    <a:pt x="14" y="0"/>
                    <a:pt x="21" y="0"/>
                  </a:cubicBezTo>
                  <a:cubicBezTo>
                    <a:pt x="21" y="3"/>
                    <a:pt x="21" y="5"/>
                    <a:pt x="2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44" name="Freeform 85"/>
            <p:cNvSpPr/>
            <p:nvPr/>
          </p:nvSpPr>
          <p:spPr bwMode="auto">
            <a:xfrm>
              <a:off x="2215243" y="5738891"/>
              <a:ext cx="76200" cy="127000"/>
            </a:xfrm>
            <a:custGeom>
              <a:avLst/>
              <a:gdLst>
                <a:gd name="T0" fmla="*/ 4 w 12"/>
                <a:gd name="T1" fmla="*/ 20 h 20"/>
                <a:gd name="T2" fmla="*/ 0 w 12"/>
                <a:gd name="T3" fmla="*/ 17 h 20"/>
                <a:gd name="T4" fmla="*/ 0 w 12"/>
                <a:gd name="T5" fmla="*/ 3 h 20"/>
                <a:gd name="T6" fmla="*/ 4 w 12"/>
                <a:gd name="T7" fmla="*/ 0 h 20"/>
                <a:gd name="T8" fmla="*/ 12 w 12"/>
                <a:gd name="T9" fmla="*/ 0 h 20"/>
                <a:gd name="T10" fmla="*/ 12 w 12"/>
                <a:gd name="T11" fmla="*/ 20 h 20"/>
                <a:gd name="T12" fmla="*/ 4 w 12"/>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2" h="20">
                  <a:moveTo>
                    <a:pt x="4" y="20"/>
                  </a:moveTo>
                  <a:cubicBezTo>
                    <a:pt x="1" y="20"/>
                    <a:pt x="0" y="19"/>
                    <a:pt x="0" y="17"/>
                  </a:cubicBezTo>
                  <a:cubicBezTo>
                    <a:pt x="0" y="12"/>
                    <a:pt x="0" y="8"/>
                    <a:pt x="0" y="3"/>
                  </a:cubicBezTo>
                  <a:cubicBezTo>
                    <a:pt x="0" y="1"/>
                    <a:pt x="1" y="0"/>
                    <a:pt x="4" y="0"/>
                  </a:cubicBezTo>
                  <a:cubicBezTo>
                    <a:pt x="6" y="0"/>
                    <a:pt x="9" y="0"/>
                    <a:pt x="12" y="0"/>
                  </a:cubicBezTo>
                  <a:cubicBezTo>
                    <a:pt x="12" y="7"/>
                    <a:pt x="12" y="14"/>
                    <a:pt x="12" y="20"/>
                  </a:cubicBezTo>
                  <a:cubicBezTo>
                    <a:pt x="9" y="20"/>
                    <a:pt x="6" y="20"/>
                    <a:pt x="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45" name="Freeform 86"/>
            <p:cNvSpPr/>
            <p:nvPr/>
          </p:nvSpPr>
          <p:spPr bwMode="auto">
            <a:xfrm>
              <a:off x="3626531" y="5770641"/>
              <a:ext cx="333375" cy="133350"/>
            </a:xfrm>
            <a:custGeom>
              <a:avLst/>
              <a:gdLst>
                <a:gd name="T0" fmla="*/ 10 w 52"/>
                <a:gd name="T1" fmla="*/ 10 h 21"/>
                <a:gd name="T2" fmla="*/ 10 w 52"/>
                <a:gd name="T3" fmla="*/ 0 h 21"/>
                <a:gd name="T4" fmla="*/ 3 w 52"/>
                <a:gd name="T5" fmla="*/ 0 h 21"/>
                <a:gd name="T6" fmla="*/ 0 w 52"/>
                <a:gd name="T7" fmla="*/ 3 h 21"/>
                <a:gd name="T8" fmla="*/ 0 w 52"/>
                <a:gd name="T9" fmla="*/ 17 h 21"/>
                <a:gd name="T10" fmla="*/ 3 w 52"/>
                <a:gd name="T11" fmla="*/ 21 h 21"/>
                <a:gd name="T12" fmla="*/ 49 w 52"/>
                <a:gd name="T13" fmla="*/ 21 h 21"/>
                <a:gd name="T14" fmla="*/ 52 w 52"/>
                <a:gd name="T15" fmla="*/ 17 h 21"/>
                <a:gd name="T16" fmla="*/ 52 w 52"/>
                <a:gd name="T17" fmla="*/ 10 h 21"/>
                <a:gd name="T18" fmla="*/ 52 w 52"/>
                <a:gd name="T19" fmla="*/ 3 h 21"/>
                <a:gd name="T20" fmla="*/ 49 w 52"/>
                <a:gd name="T21" fmla="*/ 0 h 21"/>
                <a:gd name="T22" fmla="*/ 42 w 52"/>
                <a:gd name="T23" fmla="*/ 0 h 21"/>
                <a:gd name="T24" fmla="*/ 42 w 52"/>
                <a:gd name="T25" fmla="*/ 10 h 21"/>
                <a:gd name="T26" fmla="*/ 10 w 52"/>
                <a:gd name="T2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21">
                  <a:moveTo>
                    <a:pt x="10" y="10"/>
                  </a:moveTo>
                  <a:cubicBezTo>
                    <a:pt x="10" y="7"/>
                    <a:pt x="10" y="3"/>
                    <a:pt x="10" y="0"/>
                  </a:cubicBezTo>
                  <a:cubicBezTo>
                    <a:pt x="8" y="0"/>
                    <a:pt x="6" y="0"/>
                    <a:pt x="3" y="0"/>
                  </a:cubicBezTo>
                  <a:cubicBezTo>
                    <a:pt x="1" y="0"/>
                    <a:pt x="0" y="1"/>
                    <a:pt x="0" y="3"/>
                  </a:cubicBezTo>
                  <a:cubicBezTo>
                    <a:pt x="0" y="8"/>
                    <a:pt x="0" y="13"/>
                    <a:pt x="0" y="17"/>
                  </a:cubicBezTo>
                  <a:cubicBezTo>
                    <a:pt x="0" y="20"/>
                    <a:pt x="1" y="21"/>
                    <a:pt x="3" y="21"/>
                  </a:cubicBezTo>
                  <a:cubicBezTo>
                    <a:pt x="18" y="21"/>
                    <a:pt x="34" y="21"/>
                    <a:pt x="49" y="21"/>
                  </a:cubicBezTo>
                  <a:cubicBezTo>
                    <a:pt x="51" y="21"/>
                    <a:pt x="52" y="20"/>
                    <a:pt x="52" y="17"/>
                  </a:cubicBezTo>
                  <a:cubicBezTo>
                    <a:pt x="52" y="15"/>
                    <a:pt x="52" y="13"/>
                    <a:pt x="52" y="10"/>
                  </a:cubicBezTo>
                  <a:cubicBezTo>
                    <a:pt x="52" y="8"/>
                    <a:pt x="52" y="6"/>
                    <a:pt x="52" y="3"/>
                  </a:cubicBezTo>
                  <a:cubicBezTo>
                    <a:pt x="52" y="1"/>
                    <a:pt x="51" y="0"/>
                    <a:pt x="49" y="0"/>
                  </a:cubicBezTo>
                  <a:cubicBezTo>
                    <a:pt x="46" y="0"/>
                    <a:pt x="44" y="0"/>
                    <a:pt x="42" y="0"/>
                  </a:cubicBezTo>
                  <a:cubicBezTo>
                    <a:pt x="42" y="3"/>
                    <a:pt x="42" y="7"/>
                    <a:pt x="42" y="10"/>
                  </a:cubicBezTo>
                  <a:cubicBezTo>
                    <a:pt x="31" y="10"/>
                    <a:pt x="21" y="10"/>
                    <a:pt x="1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46" name="Freeform 87"/>
            <p:cNvSpPr/>
            <p:nvPr/>
          </p:nvSpPr>
          <p:spPr bwMode="auto">
            <a:xfrm>
              <a:off x="3691618" y="5700791"/>
              <a:ext cx="203200" cy="69850"/>
            </a:xfrm>
            <a:custGeom>
              <a:avLst/>
              <a:gdLst>
                <a:gd name="T0" fmla="*/ 0 w 32"/>
                <a:gd name="T1" fmla="*/ 11 h 11"/>
                <a:gd name="T2" fmla="*/ 32 w 32"/>
                <a:gd name="T3" fmla="*/ 11 h 11"/>
                <a:gd name="T4" fmla="*/ 32 w 32"/>
                <a:gd name="T5" fmla="*/ 4 h 11"/>
                <a:gd name="T6" fmla="*/ 28 w 32"/>
                <a:gd name="T7" fmla="*/ 0 h 11"/>
                <a:gd name="T8" fmla="*/ 4 w 32"/>
                <a:gd name="T9" fmla="*/ 0 h 11"/>
                <a:gd name="T10" fmla="*/ 0 w 32"/>
                <a:gd name="T11" fmla="*/ 4 h 11"/>
                <a:gd name="T12" fmla="*/ 0 w 32"/>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0" y="11"/>
                  </a:moveTo>
                  <a:cubicBezTo>
                    <a:pt x="11" y="11"/>
                    <a:pt x="21" y="11"/>
                    <a:pt x="32" y="11"/>
                  </a:cubicBezTo>
                  <a:cubicBezTo>
                    <a:pt x="32" y="8"/>
                    <a:pt x="32" y="6"/>
                    <a:pt x="32" y="4"/>
                  </a:cubicBezTo>
                  <a:cubicBezTo>
                    <a:pt x="32" y="1"/>
                    <a:pt x="31" y="0"/>
                    <a:pt x="28" y="0"/>
                  </a:cubicBezTo>
                  <a:cubicBezTo>
                    <a:pt x="20" y="0"/>
                    <a:pt x="12" y="0"/>
                    <a:pt x="4" y="0"/>
                  </a:cubicBezTo>
                  <a:cubicBezTo>
                    <a:pt x="1" y="0"/>
                    <a:pt x="0" y="1"/>
                    <a:pt x="0" y="4"/>
                  </a:cubicBezTo>
                  <a:cubicBezTo>
                    <a:pt x="0" y="6"/>
                    <a:pt x="0" y="8"/>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47" name="Freeform 88"/>
            <p:cNvSpPr/>
            <p:nvPr/>
          </p:nvSpPr>
          <p:spPr bwMode="auto">
            <a:xfrm>
              <a:off x="3556681" y="5502353"/>
              <a:ext cx="69850" cy="63500"/>
            </a:xfrm>
            <a:custGeom>
              <a:avLst/>
              <a:gdLst>
                <a:gd name="T0" fmla="*/ 7 w 11"/>
                <a:gd name="T1" fmla="*/ 0 h 10"/>
                <a:gd name="T2" fmla="*/ 11 w 11"/>
                <a:gd name="T3" fmla="*/ 3 h 10"/>
                <a:gd name="T4" fmla="*/ 11 w 11"/>
                <a:gd name="T5" fmla="*/ 10 h 10"/>
                <a:gd name="T6" fmla="*/ 4 w 11"/>
                <a:gd name="T7" fmla="*/ 10 h 10"/>
                <a:gd name="T8" fmla="*/ 0 w 11"/>
                <a:gd name="T9" fmla="*/ 7 h 10"/>
                <a:gd name="T10" fmla="*/ 0 w 11"/>
                <a:gd name="T11" fmla="*/ 3 h 10"/>
                <a:gd name="T12" fmla="*/ 4 w 11"/>
                <a:gd name="T13" fmla="*/ 0 h 10"/>
                <a:gd name="T14" fmla="*/ 7 w 11"/>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0">
                  <a:moveTo>
                    <a:pt x="7" y="0"/>
                  </a:moveTo>
                  <a:cubicBezTo>
                    <a:pt x="10" y="0"/>
                    <a:pt x="11" y="1"/>
                    <a:pt x="11" y="3"/>
                  </a:cubicBezTo>
                  <a:cubicBezTo>
                    <a:pt x="11" y="6"/>
                    <a:pt x="11" y="8"/>
                    <a:pt x="11" y="10"/>
                  </a:cubicBezTo>
                  <a:cubicBezTo>
                    <a:pt x="9" y="10"/>
                    <a:pt x="6" y="10"/>
                    <a:pt x="4" y="10"/>
                  </a:cubicBezTo>
                  <a:cubicBezTo>
                    <a:pt x="1" y="10"/>
                    <a:pt x="0" y="9"/>
                    <a:pt x="0" y="7"/>
                  </a:cubicBezTo>
                  <a:cubicBezTo>
                    <a:pt x="0" y="6"/>
                    <a:pt x="0" y="5"/>
                    <a:pt x="0" y="3"/>
                  </a:cubicBezTo>
                  <a:cubicBezTo>
                    <a:pt x="0" y="1"/>
                    <a:pt x="1" y="0"/>
                    <a:pt x="4" y="0"/>
                  </a:cubicBezTo>
                  <a:cubicBezTo>
                    <a:pt x="5" y="0"/>
                    <a:pt x="6"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48" name="Freeform 89"/>
            <p:cNvSpPr/>
            <p:nvPr/>
          </p:nvSpPr>
          <p:spPr bwMode="auto">
            <a:xfrm>
              <a:off x="3626531" y="5565853"/>
              <a:ext cx="65088" cy="69850"/>
            </a:xfrm>
            <a:custGeom>
              <a:avLst/>
              <a:gdLst>
                <a:gd name="T0" fmla="*/ 3 w 10"/>
                <a:gd name="T1" fmla="*/ 11 h 11"/>
                <a:gd name="T2" fmla="*/ 0 w 10"/>
                <a:gd name="T3" fmla="*/ 7 h 11"/>
                <a:gd name="T4" fmla="*/ 0 w 10"/>
                <a:gd name="T5" fmla="*/ 0 h 11"/>
                <a:gd name="T6" fmla="*/ 7 w 10"/>
                <a:gd name="T7" fmla="*/ 0 h 11"/>
                <a:gd name="T8" fmla="*/ 10 w 10"/>
                <a:gd name="T9" fmla="*/ 4 h 11"/>
                <a:gd name="T10" fmla="*/ 10 w 10"/>
                <a:gd name="T11" fmla="*/ 7 h 11"/>
                <a:gd name="T12" fmla="*/ 7 w 10"/>
                <a:gd name="T13" fmla="*/ 11 h 11"/>
                <a:gd name="T14" fmla="*/ 3 w 10"/>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1">
                  <a:moveTo>
                    <a:pt x="3" y="11"/>
                  </a:moveTo>
                  <a:cubicBezTo>
                    <a:pt x="1" y="11"/>
                    <a:pt x="0" y="10"/>
                    <a:pt x="0" y="7"/>
                  </a:cubicBezTo>
                  <a:cubicBezTo>
                    <a:pt x="0" y="5"/>
                    <a:pt x="0" y="3"/>
                    <a:pt x="0" y="0"/>
                  </a:cubicBezTo>
                  <a:cubicBezTo>
                    <a:pt x="2" y="0"/>
                    <a:pt x="5" y="0"/>
                    <a:pt x="7" y="0"/>
                  </a:cubicBezTo>
                  <a:cubicBezTo>
                    <a:pt x="9" y="0"/>
                    <a:pt x="10" y="1"/>
                    <a:pt x="10" y="4"/>
                  </a:cubicBezTo>
                  <a:cubicBezTo>
                    <a:pt x="10" y="5"/>
                    <a:pt x="10" y="6"/>
                    <a:pt x="10" y="7"/>
                  </a:cubicBezTo>
                  <a:cubicBezTo>
                    <a:pt x="10" y="10"/>
                    <a:pt x="9" y="11"/>
                    <a:pt x="7" y="11"/>
                  </a:cubicBezTo>
                  <a:cubicBezTo>
                    <a:pt x="6" y="11"/>
                    <a:pt x="5" y="11"/>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49" name="Freeform 90"/>
            <p:cNvSpPr/>
            <p:nvPr/>
          </p:nvSpPr>
          <p:spPr bwMode="auto">
            <a:xfrm>
              <a:off x="3959906" y="5502353"/>
              <a:ext cx="69850" cy="63500"/>
            </a:xfrm>
            <a:custGeom>
              <a:avLst/>
              <a:gdLst>
                <a:gd name="T0" fmla="*/ 4 w 11"/>
                <a:gd name="T1" fmla="*/ 0 h 10"/>
                <a:gd name="T2" fmla="*/ 0 w 11"/>
                <a:gd name="T3" fmla="*/ 3 h 10"/>
                <a:gd name="T4" fmla="*/ 0 w 11"/>
                <a:gd name="T5" fmla="*/ 10 h 10"/>
                <a:gd name="T6" fmla="*/ 7 w 11"/>
                <a:gd name="T7" fmla="*/ 10 h 10"/>
                <a:gd name="T8" fmla="*/ 11 w 11"/>
                <a:gd name="T9" fmla="*/ 7 h 10"/>
                <a:gd name="T10" fmla="*/ 11 w 11"/>
                <a:gd name="T11" fmla="*/ 3 h 10"/>
                <a:gd name="T12" fmla="*/ 7 w 11"/>
                <a:gd name="T13" fmla="*/ 0 h 10"/>
                <a:gd name="T14" fmla="*/ 4 w 11"/>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0">
                  <a:moveTo>
                    <a:pt x="4" y="0"/>
                  </a:moveTo>
                  <a:cubicBezTo>
                    <a:pt x="1" y="0"/>
                    <a:pt x="0" y="1"/>
                    <a:pt x="0" y="3"/>
                  </a:cubicBezTo>
                  <a:cubicBezTo>
                    <a:pt x="0" y="6"/>
                    <a:pt x="0" y="8"/>
                    <a:pt x="0" y="10"/>
                  </a:cubicBezTo>
                  <a:cubicBezTo>
                    <a:pt x="2" y="10"/>
                    <a:pt x="5" y="10"/>
                    <a:pt x="7" y="10"/>
                  </a:cubicBezTo>
                  <a:cubicBezTo>
                    <a:pt x="10" y="10"/>
                    <a:pt x="11" y="9"/>
                    <a:pt x="11" y="7"/>
                  </a:cubicBezTo>
                  <a:cubicBezTo>
                    <a:pt x="11" y="6"/>
                    <a:pt x="11" y="5"/>
                    <a:pt x="11" y="3"/>
                  </a:cubicBezTo>
                  <a:cubicBezTo>
                    <a:pt x="11" y="1"/>
                    <a:pt x="10" y="0"/>
                    <a:pt x="7" y="0"/>
                  </a:cubicBezTo>
                  <a:cubicBezTo>
                    <a:pt x="6" y="0"/>
                    <a:pt x="5"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50" name="Freeform 91"/>
            <p:cNvSpPr/>
            <p:nvPr/>
          </p:nvSpPr>
          <p:spPr bwMode="auto">
            <a:xfrm>
              <a:off x="3894818" y="5565853"/>
              <a:ext cx="65088" cy="69850"/>
            </a:xfrm>
            <a:custGeom>
              <a:avLst/>
              <a:gdLst>
                <a:gd name="T0" fmla="*/ 10 w 10"/>
                <a:gd name="T1" fmla="*/ 7 h 11"/>
                <a:gd name="T2" fmla="*/ 7 w 10"/>
                <a:gd name="T3" fmla="*/ 11 h 11"/>
                <a:gd name="T4" fmla="*/ 3 w 10"/>
                <a:gd name="T5" fmla="*/ 11 h 11"/>
                <a:gd name="T6" fmla="*/ 0 w 10"/>
                <a:gd name="T7" fmla="*/ 7 h 11"/>
                <a:gd name="T8" fmla="*/ 0 w 10"/>
                <a:gd name="T9" fmla="*/ 4 h 11"/>
                <a:gd name="T10" fmla="*/ 3 w 10"/>
                <a:gd name="T11" fmla="*/ 0 h 11"/>
                <a:gd name="T12" fmla="*/ 10 w 10"/>
                <a:gd name="T13" fmla="*/ 0 h 11"/>
                <a:gd name="T14" fmla="*/ 10 w 10"/>
                <a:gd name="T15" fmla="*/ 7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1">
                  <a:moveTo>
                    <a:pt x="10" y="7"/>
                  </a:moveTo>
                  <a:cubicBezTo>
                    <a:pt x="10" y="10"/>
                    <a:pt x="9" y="11"/>
                    <a:pt x="7" y="11"/>
                  </a:cubicBezTo>
                  <a:cubicBezTo>
                    <a:pt x="6" y="11"/>
                    <a:pt x="4" y="11"/>
                    <a:pt x="3" y="11"/>
                  </a:cubicBezTo>
                  <a:cubicBezTo>
                    <a:pt x="1" y="11"/>
                    <a:pt x="0" y="10"/>
                    <a:pt x="0" y="7"/>
                  </a:cubicBezTo>
                  <a:cubicBezTo>
                    <a:pt x="0" y="6"/>
                    <a:pt x="0" y="5"/>
                    <a:pt x="0" y="4"/>
                  </a:cubicBezTo>
                  <a:cubicBezTo>
                    <a:pt x="0" y="1"/>
                    <a:pt x="1" y="0"/>
                    <a:pt x="3" y="0"/>
                  </a:cubicBezTo>
                  <a:cubicBezTo>
                    <a:pt x="6" y="0"/>
                    <a:pt x="8" y="0"/>
                    <a:pt x="10" y="0"/>
                  </a:cubicBezTo>
                  <a:cubicBezTo>
                    <a:pt x="10" y="3"/>
                    <a:pt x="10" y="5"/>
                    <a:pt x="1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51" name="Freeform 92"/>
            <p:cNvSpPr/>
            <p:nvPr/>
          </p:nvSpPr>
          <p:spPr bwMode="auto">
            <a:xfrm>
              <a:off x="3761468" y="5432503"/>
              <a:ext cx="63500" cy="133350"/>
            </a:xfrm>
            <a:custGeom>
              <a:avLst/>
              <a:gdLst>
                <a:gd name="T0" fmla="*/ 10 w 10"/>
                <a:gd name="T1" fmla="*/ 18 h 21"/>
                <a:gd name="T2" fmla="*/ 7 w 10"/>
                <a:gd name="T3" fmla="*/ 21 h 21"/>
                <a:gd name="T4" fmla="*/ 3 w 10"/>
                <a:gd name="T5" fmla="*/ 21 h 21"/>
                <a:gd name="T6" fmla="*/ 0 w 10"/>
                <a:gd name="T7" fmla="*/ 18 h 21"/>
                <a:gd name="T8" fmla="*/ 0 w 10"/>
                <a:gd name="T9" fmla="*/ 4 h 21"/>
                <a:gd name="T10" fmla="*/ 3 w 10"/>
                <a:gd name="T11" fmla="*/ 0 h 21"/>
                <a:gd name="T12" fmla="*/ 7 w 10"/>
                <a:gd name="T13" fmla="*/ 0 h 21"/>
                <a:gd name="T14" fmla="*/ 10 w 10"/>
                <a:gd name="T15" fmla="*/ 4 h 21"/>
                <a:gd name="T16" fmla="*/ 10 w 10"/>
                <a:gd name="T1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8"/>
                  </a:moveTo>
                  <a:cubicBezTo>
                    <a:pt x="10" y="20"/>
                    <a:pt x="9" y="21"/>
                    <a:pt x="7" y="21"/>
                  </a:cubicBezTo>
                  <a:cubicBezTo>
                    <a:pt x="6" y="21"/>
                    <a:pt x="4" y="21"/>
                    <a:pt x="3" y="21"/>
                  </a:cubicBezTo>
                  <a:cubicBezTo>
                    <a:pt x="1" y="21"/>
                    <a:pt x="0" y="20"/>
                    <a:pt x="0" y="18"/>
                  </a:cubicBezTo>
                  <a:cubicBezTo>
                    <a:pt x="0" y="13"/>
                    <a:pt x="0" y="9"/>
                    <a:pt x="0" y="4"/>
                  </a:cubicBezTo>
                  <a:cubicBezTo>
                    <a:pt x="0" y="2"/>
                    <a:pt x="1" y="0"/>
                    <a:pt x="3" y="0"/>
                  </a:cubicBezTo>
                  <a:cubicBezTo>
                    <a:pt x="4" y="0"/>
                    <a:pt x="6" y="0"/>
                    <a:pt x="7" y="0"/>
                  </a:cubicBezTo>
                  <a:cubicBezTo>
                    <a:pt x="9" y="0"/>
                    <a:pt x="10" y="2"/>
                    <a:pt x="10" y="4"/>
                  </a:cubicBezTo>
                  <a:cubicBezTo>
                    <a:pt x="10" y="9"/>
                    <a:pt x="10" y="13"/>
                    <a:pt x="1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52" name="Freeform 93"/>
            <p:cNvSpPr/>
            <p:nvPr/>
          </p:nvSpPr>
          <p:spPr bwMode="auto">
            <a:xfrm>
              <a:off x="5147356" y="5400753"/>
              <a:ext cx="331788" cy="338138"/>
            </a:xfrm>
            <a:custGeom>
              <a:avLst/>
              <a:gdLst>
                <a:gd name="T0" fmla="*/ 11 w 52"/>
                <a:gd name="T1" fmla="*/ 18 h 53"/>
                <a:gd name="T2" fmla="*/ 14 w 52"/>
                <a:gd name="T3" fmla="*/ 21 h 53"/>
                <a:gd name="T4" fmla="*/ 21 w 52"/>
                <a:gd name="T5" fmla="*/ 21 h 53"/>
                <a:gd name="T6" fmla="*/ 21 w 52"/>
                <a:gd name="T7" fmla="*/ 32 h 53"/>
                <a:gd name="T8" fmla="*/ 0 w 52"/>
                <a:gd name="T9" fmla="*/ 32 h 53"/>
                <a:gd name="T10" fmla="*/ 0 w 52"/>
                <a:gd name="T11" fmla="*/ 39 h 53"/>
                <a:gd name="T12" fmla="*/ 4 w 52"/>
                <a:gd name="T13" fmla="*/ 42 h 53"/>
                <a:gd name="T14" fmla="*/ 21 w 52"/>
                <a:gd name="T15" fmla="*/ 42 h 53"/>
                <a:gd name="T16" fmla="*/ 21 w 52"/>
                <a:gd name="T17" fmla="*/ 53 h 53"/>
                <a:gd name="T18" fmla="*/ 32 w 52"/>
                <a:gd name="T19" fmla="*/ 53 h 53"/>
                <a:gd name="T20" fmla="*/ 32 w 52"/>
                <a:gd name="T21" fmla="*/ 32 h 53"/>
                <a:gd name="T22" fmla="*/ 52 w 52"/>
                <a:gd name="T23" fmla="*/ 32 h 53"/>
                <a:gd name="T24" fmla="*/ 52 w 52"/>
                <a:gd name="T25" fmla="*/ 25 h 53"/>
                <a:gd name="T26" fmla="*/ 49 w 52"/>
                <a:gd name="T27" fmla="*/ 21 h 53"/>
                <a:gd name="T28" fmla="*/ 32 w 52"/>
                <a:gd name="T29" fmla="*/ 21 h 53"/>
                <a:gd name="T30" fmla="*/ 32 w 52"/>
                <a:gd name="T31" fmla="*/ 4 h 53"/>
                <a:gd name="T32" fmla="*/ 28 w 52"/>
                <a:gd name="T33" fmla="*/ 0 h 53"/>
                <a:gd name="T34" fmla="*/ 14 w 52"/>
                <a:gd name="T35" fmla="*/ 0 h 53"/>
                <a:gd name="T36" fmla="*/ 11 w 52"/>
                <a:gd name="T37" fmla="*/ 4 h 53"/>
                <a:gd name="T38" fmla="*/ 11 w 52"/>
                <a:gd name="T39" fmla="*/ 1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 h="53">
                  <a:moveTo>
                    <a:pt x="11" y="18"/>
                  </a:moveTo>
                  <a:cubicBezTo>
                    <a:pt x="11" y="20"/>
                    <a:pt x="12" y="21"/>
                    <a:pt x="14" y="21"/>
                  </a:cubicBezTo>
                  <a:cubicBezTo>
                    <a:pt x="16" y="21"/>
                    <a:pt x="19" y="21"/>
                    <a:pt x="21" y="21"/>
                  </a:cubicBezTo>
                  <a:cubicBezTo>
                    <a:pt x="21" y="25"/>
                    <a:pt x="21" y="28"/>
                    <a:pt x="21" y="32"/>
                  </a:cubicBezTo>
                  <a:cubicBezTo>
                    <a:pt x="14" y="32"/>
                    <a:pt x="7" y="32"/>
                    <a:pt x="0" y="32"/>
                  </a:cubicBezTo>
                  <a:cubicBezTo>
                    <a:pt x="0" y="34"/>
                    <a:pt x="0" y="36"/>
                    <a:pt x="0" y="39"/>
                  </a:cubicBezTo>
                  <a:cubicBezTo>
                    <a:pt x="0" y="41"/>
                    <a:pt x="1" y="42"/>
                    <a:pt x="4" y="42"/>
                  </a:cubicBezTo>
                  <a:cubicBezTo>
                    <a:pt x="9" y="42"/>
                    <a:pt x="15" y="42"/>
                    <a:pt x="21" y="42"/>
                  </a:cubicBezTo>
                  <a:cubicBezTo>
                    <a:pt x="21" y="46"/>
                    <a:pt x="21" y="49"/>
                    <a:pt x="21" y="53"/>
                  </a:cubicBezTo>
                  <a:cubicBezTo>
                    <a:pt x="25" y="53"/>
                    <a:pt x="28" y="53"/>
                    <a:pt x="32" y="53"/>
                  </a:cubicBezTo>
                  <a:cubicBezTo>
                    <a:pt x="32" y="46"/>
                    <a:pt x="32" y="39"/>
                    <a:pt x="32" y="32"/>
                  </a:cubicBezTo>
                  <a:cubicBezTo>
                    <a:pt x="38" y="32"/>
                    <a:pt x="45" y="32"/>
                    <a:pt x="52" y="32"/>
                  </a:cubicBezTo>
                  <a:cubicBezTo>
                    <a:pt x="52" y="29"/>
                    <a:pt x="52" y="27"/>
                    <a:pt x="52" y="25"/>
                  </a:cubicBezTo>
                  <a:cubicBezTo>
                    <a:pt x="52" y="22"/>
                    <a:pt x="51" y="21"/>
                    <a:pt x="49" y="21"/>
                  </a:cubicBezTo>
                  <a:cubicBezTo>
                    <a:pt x="43" y="21"/>
                    <a:pt x="37" y="21"/>
                    <a:pt x="32" y="21"/>
                  </a:cubicBezTo>
                  <a:cubicBezTo>
                    <a:pt x="32" y="15"/>
                    <a:pt x="32" y="10"/>
                    <a:pt x="32" y="4"/>
                  </a:cubicBezTo>
                  <a:cubicBezTo>
                    <a:pt x="32" y="1"/>
                    <a:pt x="30" y="0"/>
                    <a:pt x="28" y="0"/>
                  </a:cubicBezTo>
                  <a:cubicBezTo>
                    <a:pt x="23" y="0"/>
                    <a:pt x="19" y="0"/>
                    <a:pt x="14" y="0"/>
                  </a:cubicBezTo>
                  <a:cubicBezTo>
                    <a:pt x="12" y="0"/>
                    <a:pt x="11" y="1"/>
                    <a:pt x="11" y="4"/>
                  </a:cubicBezTo>
                  <a:cubicBezTo>
                    <a:pt x="11" y="8"/>
                    <a:pt x="11" y="13"/>
                    <a:pt x="1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53" name="Freeform 94"/>
            <p:cNvSpPr/>
            <p:nvPr/>
          </p:nvSpPr>
          <p:spPr bwMode="auto">
            <a:xfrm>
              <a:off x="5083856" y="5534103"/>
              <a:ext cx="63500" cy="69850"/>
            </a:xfrm>
            <a:custGeom>
              <a:avLst/>
              <a:gdLst>
                <a:gd name="T0" fmla="*/ 7 w 10"/>
                <a:gd name="T1" fmla="*/ 0 h 11"/>
                <a:gd name="T2" fmla="*/ 10 w 10"/>
                <a:gd name="T3" fmla="*/ 4 h 11"/>
                <a:gd name="T4" fmla="*/ 10 w 10"/>
                <a:gd name="T5" fmla="*/ 11 h 11"/>
                <a:gd name="T6" fmla="*/ 3 w 10"/>
                <a:gd name="T7" fmla="*/ 11 h 11"/>
                <a:gd name="T8" fmla="*/ 0 w 10"/>
                <a:gd name="T9" fmla="*/ 7 h 11"/>
                <a:gd name="T10" fmla="*/ 0 w 10"/>
                <a:gd name="T11" fmla="*/ 4 h 11"/>
                <a:gd name="T12" fmla="*/ 3 w 10"/>
                <a:gd name="T13" fmla="*/ 0 h 11"/>
                <a:gd name="T14" fmla="*/ 7 w 10"/>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1">
                  <a:moveTo>
                    <a:pt x="7" y="0"/>
                  </a:moveTo>
                  <a:cubicBezTo>
                    <a:pt x="9" y="0"/>
                    <a:pt x="10" y="1"/>
                    <a:pt x="10" y="4"/>
                  </a:cubicBezTo>
                  <a:cubicBezTo>
                    <a:pt x="10" y="6"/>
                    <a:pt x="10" y="8"/>
                    <a:pt x="10" y="11"/>
                  </a:cubicBezTo>
                  <a:cubicBezTo>
                    <a:pt x="8" y="11"/>
                    <a:pt x="5" y="11"/>
                    <a:pt x="3" y="11"/>
                  </a:cubicBezTo>
                  <a:cubicBezTo>
                    <a:pt x="1" y="11"/>
                    <a:pt x="0" y="10"/>
                    <a:pt x="0" y="7"/>
                  </a:cubicBezTo>
                  <a:cubicBezTo>
                    <a:pt x="0" y="6"/>
                    <a:pt x="0" y="5"/>
                    <a:pt x="0" y="4"/>
                  </a:cubicBezTo>
                  <a:cubicBezTo>
                    <a:pt x="0" y="1"/>
                    <a:pt x="1" y="0"/>
                    <a:pt x="3" y="0"/>
                  </a:cubicBezTo>
                  <a:cubicBezTo>
                    <a:pt x="4" y="0"/>
                    <a:pt x="5"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54" name="Freeform 95"/>
            <p:cNvSpPr/>
            <p:nvPr/>
          </p:nvSpPr>
          <p:spPr bwMode="auto">
            <a:xfrm>
              <a:off x="5217206" y="5738891"/>
              <a:ext cx="65088" cy="63500"/>
            </a:xfrm>
            <a:custGeom>
              <a:avLst/>
              <a:gdLst>
                <a:gd name="T0" fmla="*/ 3 w 10"/>
                <a:gd name="T1" fmla="*/ 0 h 10"/>
                <a:gd name="T2" fmla="*/ 0 w 10"/>
                <a:gd name="T3" fmla="*/ 3 h 10"/>
                <a:gd name="T4" fmla="*/ 0 w 10"/>
                <a:gd name="T5" fmla="*/ 10 h 10"/>
                <a:gd name="T6" fmla="*/ 7 w 10"/>
                <a:gd name="T7" fmla="*/ 10 h 10"/>
                <a:gd name="T8" fmla="*/ 10 w 10"/>
                <a:gd name="T9" fmla="*/ 7 h 10"/>
                <a:gd name="T10" fmla="*/ 10 w 10"/>
                <a:gd name="T11" fmla="*/ 0 h 10"/>
                <a:gd name="T12" fmla="*/ 3 w 1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3" y="0"/>
                  </a:moveTo>
                  <a:cubicBezTo>
                    <a:pt x="1" y="0"/>
                    <a:pt x="0" y="1"/>
                    <a:pt x="0" y="3"/>
                  </a:cubicBezTo>
                  <a:cubicBezTo>
                    <a:pt x="0" y="5"/>
                    <a:pt x="0" y="8"/>
                    <a:pt x="0" y="10"/>
                  </a:cubicBezTo>
                  <a:cubicBezTo>
                    <a:pt x="2" y="10"/>
                    <a:pt x="4" y="10"/>
                    <a:pt x="7" y="10"/>
                  </a:cubicBezTo>
                  <a:cubicBezTo>
                    <a:pt x="9" y="10"/>
                    <a:pt x="10" y="9"/>
                    <a:pt x="10" y="7"/>
                  </a:cubicBezTo>
                  <a:cubicBezTo>
                    <a:pt x="10" y="4"/>
                    <a:pt x="10" y="2"/>
                    <a:pt x="10" y="0"/>
                  </a:cubicBezTo>
                  <a:cubicBezTo>
                    <a:pt x="8" y="0"/>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55" name="Freeform 96"/>
            <p:cNvSpPr/>
            <p:nvPr/>
          </p:nvSpPr>
          <p:spPr bwMode="auto">
            <a:xfrm>
              <a:off x="5147356" y="5802391"/>
              <a:ext cx="69850" cy="133350"/>
            </a:xfrm>
            <a:custGeom>
              <a:avLst/>
              <a:gdLst>
                <a:gd name="T0" fmla="*/ 4 w 11"/>
                <a:gd name="T1" fmla="*/ 0 h 21"/>
                <a:gd name="T2" fmla="*/ 0 w 11"/>
                <a:gd name="T3" fmla="*/ 4 h 21"/>
                <a:gd name="T4" fmla="*/ 0 w 11"/>
                <a:gd name="T5" fmla="*/ 17 h 21"/>
                <a:gd name="T6" fmla="*/ 4 w 11"/>
                <a:gd name="T7" fmla="*/ 21 h 21"/>
                <a:gd name="T8" fmla="*/ 7 w 11"/>
                <a:gd name="T9" fmla="*/ 21 h 21"/>
                <a:gd name="T10" fmla="*/ 11 w 11"/>
                <a:gd name="T11" fmla="*/ 17 h 21"/>
                <a:gd name="T12" fmla="*/ 11 w 11"/>
                <a:gd name="T13" fmla="*/ 0 h 21"/>
                <a:gd name="T14" fmla="*/ 4 w 11"/>
                <a:gd name="T15" fmla="*/ 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1">
                  <a:moveTo>
                    <a:pt x="4" y="0"/>
                  </a:moveTo>
                  <a:cubicBezTo>
                    <a:pt x="1" y="0"/>
                    <a:pt x="0" y="1"/>
                    <a:pt x="0" y="4"/>
                  </a:cubicBezTo>
                  <a:cubicBezTo>
                    <a:pt x="0" y="8"/>
                    <a:pt x="0" y="13"/>
                    <a:pt x="0" y="17"/>
                  </a:cubicBezTo>
                  <a:cubicBezTo>
                    <a:pt x="0" y="20"/>
                    <a:pt x="1" y="21"/>
                    <a:pt x="4" y="21"/>
                  </a:cubicBezTo>
                  <a:cubicBezTo>
                    <a:pt x="5" y="21"/>
                    <a:pt x="6" y="21"/>
                    <a:pt x="7" y="21"/>
                  </a:cubicBezTo>
                  <a:cubicBezTo>
                    <a:pt x="10" y="21"/>
                    <a:pt x="11" y="20"/>
                    <a:pt x="11" y="17"/>
                  </a:cubicBezTo>
                  <a:cubicBezTo>
                    <a:pt x="11" y="12"/>
                    <a:pt x="11" y="6"/>
                    <a:pt x="11" y="0"/>
                  </a:cubicBezTo>
                  <a:cubicBezTo>
                    <a:pt x="8" y="0"/>
                    <a:pt x="6"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56" name="Freeform 97"/>
            <p:cNvSpPr/>
            <p:nvPr/>
          </p:nvSpPr>
          <p:spPr bwMode="auto">
            <a:xfrm>
              <a:off x="5352143" y="5738891"/>
              <a:ext cx="63500" cy="63500"/>
            </a:xfrm>
            <a:custGeom>
              <a:avLst/>
              <a:gdLst>
                <a:gd name="T0" fmla="*/ 3 w 10"/>
                <a:gd name="T1" fmla="*/ 10 h 10"/>
                <a:gd name="T2" fmla="*/ 0 w 10"/>
                <a:gd name="T3" fmla="*/ 7 h 10"/>
                <a:gd name="T4" fmla="*/ 0 w 10"/>
                <a:gd name="T5" fmla="*/ 0 h 10"/>
                <a:gd name="T6" fmla="*/ 6 w 10"/>
                <a:gd name="T7" fmla="*/ 0 h 10"/>
                <a:gd name="T8" fmla="*/ 10 w 10"/>
                <a:gd name="T9" fmla="*/ 3 h 10"/>
                <a:gd name="T10" fmla="*/ 10 w 10"/>
                <a:gd name="T11" fmla="*/ 10 h 10"/>
                <a:gd name="T12" fmla="*/ 3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3" y="10"/>
                  </a:moveTo>
                  <a:cubicBezTo>
                    <a:pt x="1" y="10"/>
                    <a:pt x="0" y="9"/>
                    <a:pt x="0" y="7"/>
                  </a:cubicBezTo>
                  <a:cubicBezTo>
                    <a:pt x="0" y="4"/>
                    <a:pt x="0" y="2"/>
                    <a:pt x="0" y="0"/>
                  </a:cubicBezTo>
                  <a:cubicBezTo>
                    <a:pt x="2" y="0"/>
                    <a:pt x="4" y="0"/>
                    <a:pt x="6" y="0"/>
                  </a:cubicBezTo>
                  <a:cubicBezTo>
                    <a:pt x="9" y="0"/>
                    <a:pt x="10" y="1"/>
                    <a:pt x="10" y="3"/>
                  </a:cubicBezTo>
                  <a:cubicBezTo>
                    <a:pt x="10" y="5"/>
                    <a:pt x="10" y="8"/>
                    <a:pt x="10" y="10"/>
                  </a:cubicBezTo>
                  <a:cubicBezTo>
                    <a:pt x="8" y="10"/>
                    <a:pt x="5" y="10"/>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57" name="Freeform 98"/>
            <p:cNvSpPr/>
            <p:nvPr/>
          </p:nvSpPr>
          <p:spPr bwMode="auto">
            <a:xfrm>
              <a:off x="5415643" y="5802391"/>
              <a:ext cx="134938" cy="63500"/>
            </a:xfrm>
            <a:custGeom>
              <a:avLst/>
              <a:gdLst>
                <a:gd name="T0" fmla="*/ 3 w 21"/>
                <a:gd name="T1" fmla="*/ 10 h 10"/>
                <a:gd name="T2" fmla="*/ 0 w 21"/>
                <a:gd name="T3" fmla="*/ 7 h 10"/>
                <a:gd name="T4" fmla="*/ 0 w 21"/>
                <a:gd name="T5" fmla="*/ 0 h 10"/>
                <a:gd name="T6" fmla="*/ 17 w 21"/>
                <a:gd name="T7" fmla="*/ 0 h 10"/>
                <a:gd name="T8" fmla="*/ 21 w 21"/>
                <a:gd name="T9" fmla="*/ 4 h 10"/>
                <a:gd name="T10" fmla="*/ 21 w 21"/>
                <a:gd name="T11" fmla="*/ 7 h 10"/>
                <a:gd name="T12" fmla="*/ 17 w 21"/>
                <a:gd name="T13" fmla="*/ 10 h 10"/>
                <a:gd name="T14" fmla="*/ 3 w 21"/>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0">
                  <a:moveTo>
                    <a:pt x="3" y="10"/>
                  </a:moveTo>
                  <a:cubicBezTo>
                    <a:pt x="1" y="10"/>
                    <a:pt x="0" y="9"/>
                    <a:pt x="0" y="7"/>
                  </a:cubicBezTo>
                  <a:cubicBezTo>
                    <a:pt x="0" y="5"/>
                    <a:pt x="0" y="2"/>
                    <a:pt x="0" y="0"/>
                  </a:cubicBezTo>
                  <a:cubicBezTo>
                    <a:pt x="6" y="0"/>
                    <a:pt x="12" y="0"/>
                    <a:pt x="17" y="0"/>
                  </a:cubicBezTo>
                  <a:cubicBezTo>
                    <a:pt x="20" y="0"/>
                    <a:pt x="21" y="1"/>
                    <a:pt x="21" y="4"/>
                  </a:cubicBezTo>
                  <a:cubicBezTo>
                    <a:pt x="21" y="5"/>
                    <a:pt x="21" y="6"/>
                    <a:pt x="21" y="7"/>
                  </a:cubicBezTo>
                  <a:cubicBezTo>
                    <a:pt x="21" y="9"/>
                    <a:pt x="20" y="10"/>
                    <a:pt x="17" y="10"/>
                  </a:cubicBezTo>
                  <a:cubicBezTo>
                    <a:pt x="13" y="10"/>
                    <a:pt x="8" y="10"/>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58" name="Freeform 99"/>
            <p:cNvSpPr/>
            <p:nvPr/>
          </p:nvSpPr>
          <p:spPr bwMode="auto">
            <a:xfrm>
              <a:off x="5479143" y="5603953"/>
              <a:ext cx="71438" cy="63500"/>
            </a:xfrm>
            <a:custGeom>
              <a:avLst/>
              <a:gdLst>
                <a:gd name="T0" fmla="*/ 4 w 11"/>
                <a:gd name="T1" fmla="*/ 10 h 10"/>
                <a:gd name="T2" fmla="*/ 0 w 11"/>
                <a:gd name="T3" fmla="*/ 7 h 10"/>
                <a:gd name="T4" fmla="*/ 0 w 11"/>
                <a:gd name="T5" fmla="*/ 0 h 10"/>
                <a:gd name="T6" fmla="*/ 7 w 11"/>
                <a:gd name="T7" fmla="*/ 0 h 10"/>
                <a:gd name="T8" fmla="*/ 11 w 11"/>
                <a:gd name="T9" fmla="*/ 3 h 10"/>
                <a:gd name="T10" fmla="*/ 11 w 11"/>
                <a:gd name="T11" fmla="*/ 7 h 10"/>
                <a:gd name="T12" fmla="*/ 7 w 11"/>
                <a:gd name="T13" fmla="*/ 10 h 10"/>
                <a:gd name="T14" fmla="*/ 4 w 11"/>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0">
                  <a:moveTo>
                    <a:pt x="4" y="10"/>
                  </a:moveTo>
                  <a:cubicBezTo>
                    <a:pt x="1" y="10"/>
                    <a:pt x="0" y="9"/>
                    <a:pt x="0" y="7"/>
                  </a:cubicBezTo>
                  <a:cubicBezTo>
                    <a:pt x="0" y="4"/>
                    <a:pt x="0" y="2"/>
                    <a:pt x="0" y="0"/>
                  </a:cubicBezTo>
                  <a:cubicBezTo>
                    <a:pt x="3" y="0"/>
                    <a:pt x="5" y="0"/>
                    <a:pt x="7" y="0"/>
                  </a:cubicBezTo>
                  <a:cubicBezTo>
                    <a:pt x="10" y="0"/>
                    <a:pt x="11" y="1"/>
                    <a:pt x="11" y="3"/>
                  </a:cubicBezTo>
                  <a:cubicBezTo>
                    <a:pt x="11" y="4"/>
                    <a:pt x="11" y="5"/>
                    <a:pt x="11" y="7"/>
                  </a:cubicBezTo>
                  <a:cubicBezTo>
                    <a:pt x="11" y="9"/>
                    <a:pt x="10" y="10"/>
                    <a:pt x="7" y="10"/>
                  </a:cubicBezTo>
                  <a:cubicBezTo>
                    <a:pt x="6" y="10"/>
                    <a:pt x="5" y="10"/>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59" name="Freeform 101"/>
            <p:cNvSpPr/>
            <p:nvPr/>
          </p:nvSpPr>
          <p:spPr bwMode="auto">
            <a:xfrm>
              <a:off x="3697968" y="3446541"/>
              <a:ext cx="63500" cy="63500"/>
            </a:xfrm>
            <a:custGeom>
              <a:avLst/>
              <a:gdLst>
                <a:gd name="T0" fmla="*/ 0 w 10"/>
                <a:gd name="T1" fmla="*/ 0 h 10"/>
                <a:gd name="T2" fmla="*/ 1 w 10"/>
                <a:gd name="T3" fmla="*/ 0 h 10"/>
                <a:gd name="T4" fmla="*/ 3 w 10"/>
                <a:gd name="T5" fmla="*/ 0 h 10"/>
                <a:gd name="T6" fmla="*/ 3 w 10"/>
                <a:gd name="T7" fmla="*/ 3 h 10"/>
                <a:gd name="T8" fmla="*/ 9 w 10"/>
                <a:gd name="T9" fmla="*/ 3 h 10"/>
                <a:gd name="T10" fmla="*/ 10 w 10"/>
                <a:gd name="T11" fmla="*/ 3 h 10"/>
                <a:gd name="T12" fmla="*/ 10 w 10"/>
                <a:gd name="T13" fmla="*/ 4 h 10"/>
                <a:gd name="T14" fmla="*/ 9 w 10"/>
                <a:gd name="T15" fmla="*/ 5 h 10"/>
                <a:gd name="T16" fmla="*/ 3 w 10"/>
                <a:gd name="T17" fmla="*/ 5 h 10"/>
                <a:gd name="T18" fmla="*/ 3 w 10"/>
                <a:gd name="T19" fmla="*/ 10 h 10"/>
                <a:gd name="T20" fmla="*/ 2 w 10"/>
                <a:gd name="T21" fmla="*/ 10 h 10"/>
                <a:gd name="T22" fmla="*/ 1 w 10"/>
                <a:gd name="T23" fmla="*/ 10 h 10"/>
                <a:gd name="T24" fmla="*/ 0 w 10"/>
                <a:gd name="T25" fmla="*/ 10 h 10"/>
                <a:gd name="T26" fmla="*/ 0 w 10"/>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0">
                  <a:moveTo>
                    <a:pt x="0" y="0"/>
                  </a:moveTo>
                  <a:cubicBezTo>
                    <a:pt x="0" y="0"/>
                    <a:pt x="0" y="0"/>
                    <a:pt x="1" y="0"/>
                  </a:cubicBezTo>
                  <a:cubicBezTo>
                    <a:pt x="1" y="0"/>
                    <a:pt x="2" y="0"/>
                    <a:pt x="3" y="0"/>
                  </a:cubicBezTo>
                  <a:cubicBezTo>
                    <a:pt x="3" y="1"/>
                    <a:pt x="3" y="2"/>
                    <a:pt x="3" y="3"/>
                  </a:cubicBezTo>
                  <a:cubicBezTo>
                    <a:pt x="5" y="3"/>
                    <a:pt x="7" y="3"/>
                    <a:pt x="9" y="3"/>
                  </a:cubicBezTo>
                  <a:cubicBezTo>
                    <a:pt x="9" y="3"/>
                    <a:pt x="10" y="3"/>
                    <a:pt x="10" y="3"/>
                  </a:cubicBezTo>
                  <a:cubicBezTo>
                    <a:pt x="10" y="4"/>
                    <a:pt x="10" y="4"/>
                    <a:pt x="10" y="4"/>
                  </a:cubicBezTo>
                  <a:cubicBezTo>
                    <a:pt x="10" y="5"/>
                    <a:pt x="9" y="5"/>
                    <a:pt x="9" y="5"/>
                  </a:cubicBezTo>
                  <a:cubicBezTo>
                    <a:pt x="7" y="5"/>
                    <a:pt x="5" y="5"/>
                    <a:pt x="3" y="5"/>
                  </a:cubicBezTo>
                  <a:cubicBezTo>
                    <a:pt x="3" y="7"/>
                    <a:pt x="3" y="8"/>
                    <a:pt x="3" y="10"/>
                  </a:cubicBezTo>
                  <a:cubicBezTo>
                    <a:pt x="3" y="10"/>
                    <a:pt x="2" y="10"/>
                    <a:pt x="2" y="10"/>
                  </a:cubicBezTo>
                  <a:cubicBezTo>
                    <a:pt x="2" y="10"/>
                    <a:pt x="1" y="10"/>
                    <a:pt x="1" y="10"/>
                  </a:cubicBezTo>
                  <a:cubicBezTo>
                    <a:pt x="0" y="10"/>
                    <a:pt x="0" y="10"/>
                    <a:pt x="0" y="10"/>
                  </a:cubicBezTo>
                  <a:cubicBezTo>
                    <a:pt x="0" y="7"/>
                    <a:pt x="0"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60" name="Freeform 102"/>
            <p:cNvSpPr/>
            <p:nvPr/>
          </p:nvSpPr>
          <p:spPr bwMode="auto">
            <a:xfrm>
              <a:off x="3786868" y="3427491"/>
              <a:ext cx="44450" cy="82550"/>
            </a:xfrm>
            <a:custGeom>
              <a:avLst/>
              <a:gdLst>
                <a:gd name="T0" fmla="*/ 5 w 7"/>
                <a:gd name="T1" fmla="*/ 3 h 13"/>
                <a:gd name="T2" fmla="*/ 5 w 7"/>
                <a:gd name="T3" fmla="*/ 11 h 13"/>
                <a:gd name="T4" fmla="*/ 7 w 7"/>
                <a:gd name="T5" fmla="*/ 11 h 13"/>
                <a:gd name="T6" fmla="*/ 7 w 7"/>
                <a:gd name="T7" fmla="*/ 12 h 13"/>
                <a:gd name="T8" fmla="*/ 7 w 7"/>
                <a:gd name="T9" fmla="*/ 13 h 13"/>
                <a:gd name="T10" fmla="*/ 7 w 7"/>
                <a:gd name="T11" fmla="*/ 13 h 13"/>
                <a:gd name="T12" fmla="*/ 1 w 7"/>
                <a:gd name="T13" fmla="*/ 13 h 13"/>
                <a:gd name="T14" fmla="*/ 0 w 7"/>
                <a:gd name="T15" fmla="*/ 13 h 13"/>
                <a:gd name="T16" fmla="*/ 0 w 7"/>
                <a:gd name="T17" fmla="*/ 12 h 13"/>
                <a:gd name="T18" fmla="*/ 1 w 7"/>
                <a:gd name="T19" fmla="*/ 11 h 13"/>
                <a:gd name="T20" fmla="*/ 3 w 7"/>
                <a:gd name="T21" fmla="*/ 11 h 13"/>
                <a:gd name="T22" fmla="*/ 3 w 7"/>
                <a:gd name="T23" fmla="*/ 3 h 13"/>
                <a:gd name="T24" fmla="*/ 1 w 7"/>
                <a:gd name="T25" fmla="*/ 3 h 13"/>
                <a:gd name="T26" fmla="*/ 0 w 7"/>
                <a:gd name="T27" fmla="*/ 2 h 13"/>
                <a:gd name="T28" fmla="*/ 0 w 7"/>
                <a:gd name="T29" fmla="*/ 1 h 13"/>
                <a:gd name="T30" fmla="*/ 1 w 7"/>
                <a:gd name="T31" fmla="*/ 0 h 13"/>
                <a:gd name="T32" fmla="*/ 7 w 7"/>
                <a:gd name="T33" fmla="*/ 0 h 13"/>
                <a:gd name="T34" fmla="*/ 7 w 7"/>
                <a:gd name="T35" fmla="*/ 1 h 13"/>
                <a:gd name="T36" fmla="*/ 7 w 7"/>
                <a:gd name="T37" fmla="*/ 2 h 13"/>
                <a:gd name="T38" fmla="*/ 7 w 7"/>
                <a:gd name="T39" fmla="*/ 3 h 13"/>
                <a:gd name="T40" fmla="*/ 5 w 7"/>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13">
                  <a:moveTo>
                    <a:pt x="5" y="3"/>
                  </a:moveTo>
                  <a:cubicBezTo>
                    <a:pt x="5" y="5"/>
                    <a:pt x="5" y="8"/>
                    <a:pt x="5" y="11"/>
                  </a:cubicBezTo>
                  <a:cubicBezTo>
                    <a:pt x="5" y="11"/>
                    <a:pt x="6" y="11"/>
                    <a:pt x="7" y="11"/>
                  </a:cubicBezTo>
                  <a:cubicBezTo>
                    <a:pt x="7" y="11"/>
                    <a:pt x="7" y="11"/>
                    <a:pt x="7" y="12"/>
                  </a:cubicBezTo>
                  <a:cubicBezTo>
                    <a:pt x="7" y="12"/>
                    <a:pt x="7" y="12"/>
                    <a:pt x="7" y="13"/>
                  </a:cubicBezTo>
                  <a:cubicBezTo>
                    <a:pt x="7" y="13"/>
                    <a:pt x="7" y="13"/>
                    <a:pt x="7" y="13"/>
                  </a:cubicBezTo>
                  <a:cubicBezTo>
                    <a:pt x="5" y="13"/>
                    <a:pt x="3" y="13"/>
                    <a:pt x="1" y="13"/>
                  </a:cubicBezTo>
                  <a:cubicBezTo>
                    <a:pt x="0" y="13"/>
                    <a:pt x="0" y="13"/>
                    <a:pt x="0" y="13"/>
                  </a:cubicBezTo>
                  <a:cubicBezTo>
                    <a:pt x="0" y="12"/>
                    <a:pt x="0" y="12"/>
                    <a:pt x="0" y="12"/>
                  </a:cubicBezTo>
                  <a:cubicBezTo>
                    <a:pt x="0" y="11"/>
                    <a:pt x="0" y="11"/>
                    <a:pt x="1" y="11"/>
                  </a:cubicBezTo>
                  <a:cubicBezTo>
                    <a:pt x="1" y="11"/>
                    <a:pt x="2" y="11"/>
                    <a:pt x="3" y="11"/>
                  </a:cubicBezTo>
                  <a:cubicBezTo>
                    <a:pt x="3" y="8"/>
                    <a:pt x="3" y="5"/>
                    <a:pt x="3" y="3"/>
                  </a:cubicBezTo>
                  <a:cubicBezTo>
                    <a:pt x="2" y="3"/>
                    <a:pt x="1" y="3"/>
                    <a:pt x="1" y="3"/>
                  </a:cubicBezTo>
                  <a:cubicBezTo>
                    <a:pt x="0" y="3"/>
                    <a:pt x="0" y="2"/>
                    <a:pt x="0" y="2"/>
                  </a:cubicBezTo>
                  <a:cubicBezTo>
                    <a:pt x="0" y="2"/>
                    <a:pt x="0" y="1"/>
                    <a:pt x="0" y="1"/>
                  </a:cubicBezTo>
                  <a:cubicBezTo>
                    <a:pt x="0" y="0"/>
                    <a:pt x="0" y="0"/>
                    <a:pt x="1" y="0"/>
                  </a:cubicBezTo>
                  <a:cubicBezTo>
                    <a:pt x="3" y="0"/>
                    <a:pt x="5" y="0"/>
                    <a:pt x="7" y="0"/>
                  </a:cubicBezTo>
                  <a:cubicBezTo>
                    <a:pt x="7" y="0"/>
                    <a:pt x="7" y="0"/>
                    <a:pt x="7" y="1"/>
                  </a:cubicBezTo>
                  <a:cubicBezTo>
                    <a:pt x="7" y="1"/>
                    <a:pt x="7" y="2"/>
                    <a:pt x="7" y="2"/>
                  </a:cubicBezTo>
                  <a:cubicBezTo>
                    <a:pt x="7" y="2"/>
                    <a:pt x="7" y="3"/>
                    <a:pt x="7" y="3"/>
                  </a:cubicBezTo>
                  <a:cubicBezTo>
                    <a:pt x="6" y="3"/>
                    <a:pt x="5" y="3"/>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61" name="Freeform 103"/>
            <p:cNvSpPr/>
            <p:nvPr/>
          </p:nvSpPr>
          <p:spPr bwMode="auto">
            <a:xfrm>
              <a:off x="3717018" y="3427491"/>
              <a:ext cx="57150" cy="19050"/>
            </a:xfrm>
            <a:custGeom>
              <a:avLst/>
              <a:gdLst>
                <a:gd name="T0" fmla="*/ 8 w 9"/>
                <a:gd name="T1" fmla="*/ 3 h 3"/>
                <a:gd name="T2" fmla="*/ 0 w 9"/>
                <a:gd name="T3" fmla="*/ 3 h 3"/>
                <a:gd name="T4" fmla="*/ 0 w 9"/>
                <a:gd name="T5" fmla="*/ 1 h 3"/>
                <a:gd name="T6" fmla="*/ 0 w 9"/>
                <a:gd name="T7" fmla="*/ 0 h 3"/>
                <a:gd name="T8" fmla="*/ 8 w 9"/>
                <a:gd name="T9" fmla="*/ 0 h 3"/>
                <a:gd name="T10" fmla="*/ 9 w 9"/>
                <a:gd name="T11" fmla="*/ 1 h 3"/>
                <a:gd name="T12" fmla="*/ 9 w 9"/>
                <a:gd name="T13" fmla="*/ 2 h 3"/>
                <a:gd name="T14" fmla="*/ 8 w 9"/>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3">
                  <a:moveTo>
                    <a:pt x="8" y="3"/>
                  </a:moveTo>
                  <a:cubicBezTo>
                    <a:pt x="5" y="3"/>
                    <a:pt x="2" y="3"/>
                    <a:pt x="0" y="3"/>
                  </a:cubicBezTo>
                  <a:cubicBezTo>
                    <a:pt x="0" y="2"/>
                    <a:pt x="0" y="1"/>
                    <a:pt x="0" y="1"/>
                  </a:cubicBezTo>
                  <a:cubicBezTo>
                    <a:pt x="0" y="0"/>
                    <a:pt x="0" y="0"/>
                    <a:pt x="0" y="0"/>
                  </a:cubicBezTo>
                  <a:cubicBezTo>
                    <a:pt x="3" y="0"/>
                    <a:pt x="6" y="0"/>
                    <a:pt x="8" y="0"/>
                  </a:cubicBezTo>
                  <a:cubicBezTo>
                    <a:pt x="9" y="0"/>
                    <a:pt x="9" y="0"/>
                    <a:pt x="9" y="1"/>
                  </a:cubicBezTo>
                  <a:cubicBezTo>
                    <a:pt x="9" y="1"/>
                    <a:pt x="9" y="2"/>
                    <a:pt x="9" y="2"/>
                  </a:cubicBezTo>
                  <a:cubicBezTo>
                    <a:pt x="9" y="2"/>
                    <a:pt x="9" y="3"/>
                    <a:pt x="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62" name="Freeform 104"/>
            <p:cNvSpPr/>
            <p:nvPr/>
          </p:nvSpPr>
          <p:spPr bwMode="auto">
            <a:xfrm>
              <a:off x="3639231" y="3427491"/>
              <a:ext cx="44450" cy="82550"/>
            </a:xfrm>
            <a:custGeom>
              <a:avLst/>
              <a:gdLst>
                <a:gd name="T0" fmla="*/ 5 w 7"/>
                <a:gd name="T1" fmla="*/ 3 h 13"/>
                <a:gd name="T2" fmla="*/ 5 w 7"/>
                <a:gd name="T3" fmla="*/ 11 h 13"/>
                <a:gd name="T4" fmla="*/ 6 w 7"/>
                <a:gd name="T5" fmla="*/ 11 h 13"/>
                <a:gd name="T6" fmla="*/ 7 w 7"/>
                <a:gd name="T7" fmla="*/ 12 h 13"/>
                <a:gd name="T8" fmla="*/ 7 w 7"/>
                <a:gd name="T9" fmla="*/ 13 h 13"/>
                <a:gd name="T10" fmla="*/ 6 w 7"/>
                <a:gd name="T11" fmla="*/ 13 h 13"/>
                <a:gd name="T12" fmla="*/ 0 w 7"/>
                <a:gd name="T13" fmla="*/ 13 h 13"/>
                <a:gd name="T14" fmla="*/ 0 w 7"/>
                <a:gd name="T15" fmla="*/ 13 h 13"/>
                <a:gd name="T16" fmla="*/ 0 w 7"/>
                <a:gd name="T17" fmla="*/ 12 h 13"/>
                <a:gd name="T18" fmla="*/ 0 w 7"/>
                <a:gd name="T19" fmla="*/ 11 h 13"/>
                <a:gd name="T20" fmla="*/ 2 w 7"/>
                <a:gd name="T21" fmla="*/ 11 h 13"/>
                <a:gd name="T22" fmla="*/ 2 w 7"/>
                <a:gd name="T23" fmla="*/ 3 h 13"/>
                <a:gd name="T24" fmla="*/ 0 w 7"/>
                <a:gd name="T25" fmla="*/ 3 h 13"/>
                <a:gd name="T26" fmla="*/ 0 w 7"/>
                <a:gd name="T27" fmla="*/ 2 h 13"/>
                <a:gd name="T28" fmla="*/ 0 w 7"/>
                <a:gd name="T29" fmla="*/ 1 h 13"/>
                <a:gd name="T30" fmla="*/ 0 w 7"/>
                <a:gd name="T31" fmla="*/ 0 h 13"/>
                <a:gd name="T32" fmla="*/ 6 w 7"/>
                <a:gd name="T33" fmla="*/ 0 h 13"/>
                <a:gd name="T34" fmla="*/ 7 w 7"/>
                <a:gd name="T35" fmla="*/ 1 h 13"/>
                <a:gd name="T36" fmla="*/ 7 w 7"/>
                <a:gd name="T37" fmla="*/ 2 h 13"/>
                <a:gd name="T38" fmla="*/ 6 w 7"/>
                <a:gd name="T39" fmla="*/ 3 h 13"/>
                <a:gd name="T40" fmla="*/ 5 w 7"/>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13">
                  <a:moveTo>
                    <a:pt x="5" y="3"/>
                  </a:moveTo>
                  <a:cubicBezTo>
                    <a:pt x="5" y="5"/>
                    <a:pt x="5" y="8"/>
                    <a:pt x="5" y="11"/>
                  </a:cubicBezTo>
                  <a:cubicBezTo>
                    <a:pt x="5" y="11"/>
                    <a:pt x="6" y="11"/>
                    <a:pt x="6" y="11"/>
                  </a:cubicBezTo>
                  <a:cubicBezTo>
                    <a:pt x="7" y="11"/>
                    <a:pt x="7" y="11"/>
                    <a:pt x="7" y="12"/>
                  </a:cubicBezTo>
                  <a:cubicBezTo>
                    <a:pt x="7" y="12"/>
                    <a:pt x="7" y="12"/>
                    <a:pt x="7" y="13"/>
                  </a:cubicBezTo>
                  <a:cubicBezTo>
                    <a:pt x="7" y="13"/>
                    <a:pt x="7" y="13"/>
                    <a:pt x="6" y="13"/>
                  </a:cubicBezTo>
                  <a:cubicBezTo>
                    <a:pt x="4" y="13"/>
                    <a:pt x="2" y="13"/>
                    <a:pt x="0" y="13"/>
                  </a:cubicBezTo>
                  <a:cubicBezTo>
                    <a:pt x="0" y="13"/>
                    <a:pt x="0" y="13"/>
                    <a:pt x="0" y="13"/>
                  </a:cubicBezTo>
                  <a:cubicBezTo>
                    <a:pt x="0" y="12"/>
                    <a:pt x="0" y="12"/>
                    <a:pt x="0" y="12"/>
                  </a:cubicBezTo>
                  <a:cubicBezTo>
                    <a:pt x="0" y="11"/>
                    <a:pt x="0" y="11"/>
                    <a:pt x="0" y="11"/>
                  </a:cubicBezTo>
                  <a:cubicBezTo>
                    <a:pt x="1" y="11"/>
                    <a:pt x="2" y="11"/>
                    <a:pt x="2" y="11"/>
                  </a:cubicBezTo>
                  <a:cubicBezTo>
                    <a:pt x="2" y="8"/>
                    <a:pt x="2" y="5"/>
                    <a:pt x="2" y="3"/>
                  </a:cubicBezTo>
                  <a:cubicBezTo>
                    <a:pt x="2" y="3"/>
                    <a:pt x="1" y="3"/>
                    <a:pt x="0" y="3"/>
                  </a:cubicBezTo>
                  <a:cubicBezTo>
                    <a:pt x="0" y="3"/>
                    <a:pt x="0" y="2"/>
                    <a:pt x="0" y="2"/>
                  </a:cubicBezTo>
                  <a:cubicBezTo>
                    <a:pt x="0" y="2"/>
                    <a:pt x="0" y="1"/>
                    <a:pt x="0" y="1"/>
                  </a:cubicBezTo>
                  <a:cubicBezTo>
                    <a:pt x="0" y="0"/>
                    <a:pt x="0" y="0"/>
                    <a:pt x="0" y="0"/>
                  </a:cubicBezTo>
                  <a:cubicBezTo>
                    <a:pt x="2" y="0"/>
                    <a:pt x="4" y="0"/>
                    <a:pt x="6" y="0"/>
                  </a:cubicBezTo>
                  <a:cubicBezTo>
                    <a:pt x="7" y="0"/>
                    <a:pt x="7" y="0"/>
                    <a:pt x="7" y="1"/>
                  </a:cubicBezTo>
                  <a:cubicBezTo>
                    <a:pt x="7" y="1"/>
                    <a:pt x="7" y="2"/>
                    <a:pt x="7" y="2"/>
                  </a:cubicBezTo>
                  <a:cubicBezTo>
                    <a:pt x="7" y="2"/>
                    <a:pt x="7" y="3"/>
                    <a:pt x="6" y="3"/>
                  </a:cubicBezTo>
                  <a:cubicBezTo>
                    <a:pt x="6" y="3"/>
                    <a:pt x="5" y="3"/>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63" name="Freeform 105"/>
            <p:cNvSpPr/>
            <p:nvPr/>
          </p:nvSpPr>
          <p:spPr bwMode="auto">
            <a:xfrm>
              <a:off x="3550331" y="3427491"/>
              <a:ext cx="25400" cy="82550"/>
            </a:xfrm>
            <a:custGeom>
              <a:avLst/>
              <a:gdLst>
                <a:gd name="T0" fmla="*/ 2 w 4"/>
                <a:gd name="T1" fmla="*/ 9 h 13"/>
                <a:gd name="T2" fmla="*/ 4 w 4"/>
                <a:gd name="T3" fmla="*/ 9 h 13"/>
                <a:gd name="T4" fmla="*/ 4 w 4"/>
                <a:gd name="T5" fmla="*/ 10 h 13"/>
                <a:gd name="T6" fmla="*/ 4 w 4"/>
                <a:gd name="T7" fmla="*/ 11 h 13"/>
                <a:gd name="T8" fmla="*/ 2 w 4"/>
                <a:gd name="T9" fmla="*/ 11 h 13"/>
                <a:gd name="T10" fmla="*/ 2 w 4"/>
                <a:gd name="T11" fmla="*/ 13 h 13"/>
                <a:gd name="T12" fmla="*/ 2 w 4"/>
                <a:gd name="T13" fmla="*/ 13 h 13"/>
                <a:gd name="T14" fmla="*/ 0 w 4"/>
                <a:gd name="T15" fmla="*/ 13 h 13"/>
                <a:gd name="T16" fmla="*/ 0 w 4"/>
                <a:gd name="T17" fmla="*/ 13 h 13"/>
                <a:gd name="T18" fmla="*/ 0 w 4"/>
                <a:gd name="T19" fmla="*/ 1 h 13"/>
                <a:gd name="T20" fmla="*/ 0 w 4"/>
                <a:gd name="T21" fmla="*/ 0 h 13"/>
                <a:gd name="T22" fmla="*/ 2 w 4"/>
                <a:gd name="T23" fmla="*/ 0 h 13"/>
                <a:gd name="T24" fmla="*/ 2 w 4"/>
                <a:gd name="T25" fmla="*/ 1 h 13"/>
                <a:gd name="T26" fmla="*/ 2 w 4"/>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13">
                  <a:moveTo>
                    <a:pt x="2" y="9"/>
                  </a:moveTo>
                  <a:cubicBezTo>
                    <a:pt x="3" y="9"/>
                    <a:pt x="4" y="9"/>
                    <a:pt x="4" y="9"/>
                  </a:cubicBezTo>
                  <a:cubicBezTo>
                    <a:pt x="4" y="9"/>
                    <a:pt x="4" y="10"/>
                    <a:pt x="4" y="10"/>
                  </a:cubicBezTo>
                  <a:cubicBezTo>
                    <a:pt x="4" y="11"/>
                    <a:pt x="4" y="11"/>
                    <a:pt x="4" y="11"/>
                  </a:cubicBezTo>
                  <a:cubicBezTo>
                    <a:pt x="3" y="11"/>
                    <a:pt x="3" y="11"/>
                    <a:pt x="2" y="11"/>
                  </a:cubicBezTo>
                  <a:cubicBezTo>
                    <a:pt x="2" y="12"/>
                    <a:pt x="2" y="12"/>
                    <a:pt x="2" y="13"/>
                  </a:cubicBezTo>
                  <a:cubicBezTo>
                    <a:pt x="2" y="13"/>
                    <a:pt x="2" y="13"/>
                    <a:pt x="2" y="13"/>
                  </a:cubicBezTo>
                  <a:cubicBezTo>
                    <a:pt x="1" y="13"/>
                    <a:pt x="1" y="13"/>
                    <a:pt x="0" y="13"/>
                  </a:cubicBezTo>
                  <a:cubicBezTo>
                    <a:pt x="0" y="13"/>
                    <a:pt x="0" y="13"/>
                    <a:pt x="0" y="13"/>
                  </a:cubicBezTo>
                  <a:cubicBezTo>
                    <a:pt x="0" y="9"/>
                    <a:pt x="0" y="5"/>
                    <a:pt x="0" y="1"/>
                  </a:cubicBezTo>
                  <a:cubicBezTo>
                    <a:pt x="0" y="0"/>
                    <a:pt x="0" y="0"/>
                    <a:pt x="0" y="0"/>
                  </a:cubicBezTo>
                  <a:cubicBezTo>
                    <a:pt x="1" y="0"/>
                    <a:pt x="1" y="0"/>
                    <a:pt x="2" y="0"/>
                  </a:cubicBezTo>
                  <a:cubicBezTo>
                    <a:pt x="2" y="0"/>
                    <a:pt x="2" y="0"/>
                    <a:pt x="2" y="1"/>
                  </a:cubicBezTo>
                  <a:cubicBezTo>
                    <a:pt x="2" y="3"/>
                    <a:pt x="2" y="6"/>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64" name="Freeform 106"/>
            <p:cNvSpPr/>
            <p:nvPr/>
          </p:nvSpPr>
          <p:spPr bwMode="auto">
            <a:xfrm>
              <a:off x="3594781" y="3427491"/>
              <a:ext cx="31750" cy="82550"/>
            </a:xfrm>
            <a:custGeom>
              <a:avLst/>
              <a:gdLst>
                <a:gd name="T0" fmla="*/ 2 w 5"/>
                <a:gd name="T1" fmla="*/ 1 h 13"/>
                <a:gd name="T2" fmla="*/ 3 w 5"/>
                <a:gd name="T3" fmla="*/ 0 h 13"/>
                <a:gd name="T4" fmla="*/ 4 w 5"/>
                <a:gd name="T5" fmla="*/ 0 h 13"/>
                <a:gd name="T6" fmla="*/ 5 w 5"/>
                <a:gd name="T7" fmla="*/ 1 h 13"/>
                <a:gd name="T8" fmla="*/ 5 w 5"/>
                <a:gd name="T9" fmla="*/ 13 h 13"/>
                <a:gd name="T10" fmla="*/ 4 w 5"/>
                <a:gd name="T11" fmla="*/ 13 h 13"/>
                <a:gd name="T12" fmla="*/ 3 w 5"/>
                <a:gd name="T13" fmla="*/ 13 h 13"/>
                <a:gd name="T14" fmla="*/ 2 w 5"/>
                <a:gd name="T15" fmla="*/ 13 h 13"/>
                <a:gd name="T16" fmla="*/ 2 w 5"/>
                <a:gd name="T17" fmla="*/ 11 h 13"/>
                <a:gd name="T18" fmla="*/ 0 w 5"/>
                <a:gd name="T19" fmla="*/ 11 h 13"/>
                <a:gd name="T20" fmla="*/ 0 w 5"/>
                <a:gd name="T21" fmla="*/ 10 h 13"/>
                <a:gd name="T22" fmla="*/ 0 w 5"/>
                <a:gd name="T23" fmla="*/ 9 h 13"/>
                <a:gd name="T24" fmla="*/ 2 w 5"/>
                <a:gd name="T25" fmla="*/ 9 h 13"/>
                <a:gd name="T26" fmla="*/ 2 w 5"/>
                <a:gd name="T2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13">
                  <a:moveTo>
                    <a:pt x="2" y="1"/>
                  </a:moveTo>
                  <a:cubicBezTo>
                    <a:pt x="2" y="0"/>
                    <a:pt x="2" y="0"/>
                    <a:pt x="3" y="0"/>
                  </a:cubicBezTo>
                  <a:cubicBezTo>
                    <a:pt x="3" y="0"/>
                    <a:pt x="4" y="0"/>
                    <a:pt x="4" y="0"/>
                  </a:cubicBezTo>
                  <a:cubicBezTo>
                    <a:pt x="4" y="0"/>
                    <a:pt x="5" y="0"/>
                    <a:pt x="5" y="1"/>
                  </a:cubicBezTo>
                  <a:cubicBezTo>
                    <a:pt x="5" y="5"/>
                    <a:pt x="5" y="9"/>
                    <a:pt x="5" y="13"/>
                  </a:cubicBezTo>
                  <a:cubicBezTo>
                    <a:pt x="5" y="13"/>
                    <a:pt x="4" y="13"/>
                    <a:pt x="4" y="13"/>
                  </a:cubicBezTo>
                  <a:cubicBezTo>
                    <a:pt x="4" y="13"/>
                    <a:pt x="3" y="13"/>
                    <a:pt x="3" y="13"/>
                  </a:cubicBezTo>
                  <a:cubicBezTo>
                    <a:pt x="2" y="13"/>
                    <a:pt x="2" y="13"/>
                    <a:pt x="2" y="13"/>
                  </a:cubicBezTo>
                  <a:cubicBezTo>
                    <a:pt x="2" y="12"/>
                    <a:pt x="2" y="12"/>
                    <a:pt x="2" y="11"/>
                  </a:cubicBezTo>
                  <a:cubicBezTo>
                    <a:pt x="2" y="11"/>
                    <a:pt x="1" y="11"/>
                    <a:pt x="0" y="11"/>
                  </a:cubicBezTo>
                  <a:cubicBezTo>
                    <a:pt x="0" y="11"/>
                    <a:pt x="0" y="11"/>
                    <a:pt x="0" y="10"/>
                  </a:cubicBezTo>
                  <a:cubicBezTo>
                    <a:pt x="0" y="10"/>
                    <a:pt x="0" y="9"/>
                    <a:pt x="0" y="9"/>
                  </a:cubicBezTo>
                  <a:cubicBezTo>
                    <a:pt x="1" y="9"/>
                    <a:pt x="1" y="9"/>
                    <a:pt x="2" y="9"/>
                  </a:cubicBezTo>
                  <a:cubicBezTo>
                    <a:pt x="2" y="6"/>
                    <a:pt x="2" y="3"/>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65" name="Freeform 107"/>
            <p:cNvSpPr/>
            <p:nvPr/>
          </p:nvSpPr>
          <p:spPr bwMode="auto">
            <a:xfrm>
              <a:off x="3575731" y="3465591"/>
              <a:ext cx="19050" cy="19050"/>
            </a:xfrm>
            <a:custGeom>
              <a:avLst/>
              <a:gdLst>
                <a:gd name="T0" fmla="*/ 3 w 3"/>
                <a:gd name="T1" fmla="*/ 3 h 3"/>
                <a:gd name="T2" fmla="*/ 0 w 3"/>
                <a:gd name="T3" fmla="*/ 3 h 3"/>
                <a:gd name="T4" fmla="*/ 0 w 3"/>
                <a:gd name="T5" fmla="*/ 1 h 3"/>
                <a:gd name="T6" fmla="*/ 1 w 3"/>
                <a:gd name="T7" fmla="*/ 0 h 3"/>
                <a:gd name="T8" fmla="*/ 2 w 3"/>
                <a:gd name="T9" fmla="*/ 0 h 3"/>
                <a:gd name="T10" fmla="*/ 3 w 3"/>
                <a:gd name="T11" fmla="*/ 1 h 3"/>
                <a:gd name="T12" fmla="*/ 3 w 3"/>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3" y="3"/>
                  </a:moveTo>
                  <a:cubicBezTo>
                    <a:pt x="2" y="3"/>
                    <a:pt x="1" y="3"/>
                    <a:pt x="0" y="3"/>
                  </a:cubicBezTo>
                  <a:cubicBezTo>
                    <a:pt x="0" y="2"/>
                    <a:pt x="0" y="1"/>
                    <a:pt x="0" y="1"/>
                  </a:cubicBezTo>
                  <a:cubicBezTo>
                    <a:pt x="0" y="1"/>
                    <a:pt x="1" y="0"/>
                    <a:pt x="1" y="0"/>
                  </a:cubicBezTo>
                  <a:cubicBezTo>
                    <a:pt x="1" y="0"/>
                    <a:pt x="2" y="0"/>
                    <a:pt x="2" y="0"/>
                  </a:cubicBezTo>
                  <a:cubicBezTo>
                    <a:pt x="3" y="0"/>
                    <a:pt x="3" y="1"/>
                    <a:pt x="3" y="1"/>
                  </a:cubicBezTo>
                  <a:cubicBezTo>
                    <a:pt x="3" y="1"/>
                    <a:pt x="3" y="2"/>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66" name="Freeform 108"/>
            <p:cNvSpPr/>
            <p:nvPr/>
          </p:nvSpPr>
          <p:spPr bwMode="auto">
            <a:xfrm>
              <a:off x="3639231" y="3051253"/>
              <a:ext cx="198438" cy="63500"/>
            </a:xfrm>
            <a:custGeom>
              <a:avLst/>
              <a:gdLst>
                <a:gd name="T0" fmla="*/ 3 w 31"/>
                <a:gd name="T1" fmla="*/ 10 h 10"/>
                <a:gd name="T2" fmla="*/ 0 w 31"/>
                <a:gd name="T3" fmla="*/ 7 h 10"/>
                <a:gd name="T4" fmla="*/ 0 w 31"/>
                <a:gd name="T5" fmla="*/ 3 h 10"/>
                <a:gd name="T6" fmla="*/ 3 w 31"/>
                <a:gd name="T7" fmla="*/ 0 h 10"/>
                <a:gd name="T8" fmla="*/ 28 w 31"/>
                <a:gd name="T9" fmla="*/ 0 h 10"/>
                <a:gd name="T10" fmla="*/ 31 w 31"/>
                <a:gd name="T11" fmla="*/ 3 h 10"/>
                <a:gd name="T12" fmla="*/ 31 w 31"/>
                <a:gd name="T13" fmla="*/ 10 h 10"/>
                <a:gd name="T14" fmla="*/ 3 w 31"/>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0">
                  <a:moveTo>
                    <a:pt x="3" y="10"/>
                  </a:moveTo>
                  <a:cubicBezTo>
                    <a:pt x="1" y="10"/>
                    <a:pt x="0" y="9"/>
                    <a:pt x="0" y="7"/>
                  </a:cubicBezTo>
                  <a:cubicBezTo>
                    <a:pt x="0" y="6"/>
                    <a:pt x="0" y="4"/>
                    <a:pt x="0" y="3"/>
                  </a:cubicBezTo>
                  <a:cubicBezTo>
                    <a:pt x="0" y="1"/>
                    <a:pt x="1" y="0"/>
                    <a:pt x="3" y="0"/>
                  </a:cubicBezTo>
                  <a:cubicBezTo>
                    <a:pt x="11" y="0"/>
                    <a:pt x="20" y="0"/>
                    <a:pt x="28" y="0"/>
                  </a:cubicBezTo>
                  <a:cubicBezTo>
                    <a:pt x="30" y="0"/>
                    <a:pt x="31" y="1"/>
                    <a:pt x="31" y="3"/>
                  </a:cubicBezTo>
                  <a:cubicBezTo>
                    <a:pt x="31" y="6"/>
                    <a:pt x="31" y="8"/>
                    <a:pt x="31" y="10"/>
                  </a:cubicBezTo>
                  <a:cubicBezTo>
                    <a:pt x="22" y="10"/>
                    <a:pt x="13" y="10"/>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67" name="Freeform 109"/>
            <p:cNvSpPr/>
            <p:nvPr/>
          </p:nvSpPr>
          <p:spPr bwMode="auto">
            <a:xfrm>
              <a:off x="3639231" y="3184603"/>
              <a:ext cx="134938" cy="65088"/>
            </a:xfrm>
            <a:custGeom>
              <a:avLst/>
              <a:gdLst>
                <a:gd name="T0" fmla="*/ 17 w 21"/>
                <a:gd name="T1" fmla="*/ 0 h 10"/>
                <a:gd name="T2" fmla="*/ 21 w 21"/>
                <a:gd name="T3" fmla="*/ 3 h 10"/>
                <a:gd name="T4" fmla="*/ 21 w 21"/>
                <a:gd name="T5" fmla="*/ 10 h 10"/>
                <a:gd name="T6" fmla="*/ 3 w 21"/>
                <a:gd name="T7" fmla="*/ 10 h 10"/>
                <a:gd name="T8" fmla="*/ 0 w 21"/>
                <a:gd name="T9" fmla="*/ 6 h 10"/>
                <a:gd name="T10" fmla="*/ 0 w 21"/>
                <a:gd name="T11" fmla="*/ 3 h 10"/>
                <a:gd name="T12" fmla="*/ 3 w 21"/>
                <a:gd name="T13" fmla="*/ 0 h 10"/>
                <a:gd name="T14" fmla="*/ 17 w 21"/>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0">
                  <a:moveTo>
                    <a:pt x="17" y="0"/>
                  </a:moveTo>
                  <a:cubicBezTo>
                    <a:pt x="20" y="0"/>
                    <a:pt x="21" y="1"/>
                    <a:pt x="21" y="3"/>
                  </a:cubicBezTo>
                  <a:cubicBezTo>
                    <a:pt x="21" y="5"/>
                    <a:pt x="21" y="8"/>
                    <a:pt x="21" y="10"/>
                  </a:cubicBezTo>
                  <a:cubicBezTo>
                    <a:pt x="15" y="10"/>
                    <a:pt x="9" y="10"/>
                    <a:pt x="3" y="10"/>
                  </a:cubicBezTo>
                  <a:cubicBezTo>
                    <a:pt x="1" y="10"/>
                    <a:pt x="0" y="9"/>
                    <a:pt x="0" y="6"/>
                  </a:cubicBezTo>
                  <a:cubicBezTo>
                    <a:pt x="0" y="5"/>
                    <a:pt x="0" y="4"/>
                    <a:pt x="0" y="3"/>
                  </a:cubicBezTo>
                  <a:cubicBezTo>
                    <a:pt x="0" y="1"/>
                    <a:pt x="1" y="0"/>
                    <a:pt x="3" y="0"/>
                  </a:cubicBezTo>
                  <a:cubicBezTo>
                    <a:pt x="8" y="0"/>
                    <a:pt x="13"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68" name="Freeform 110"/>
            <p:cNvSpPr/>
            <p:nvPr/>
          </p:nvSpPr>
          <p:spPr bwMode="auto">
            <a:xfrm>
              <a:off x="3774168" y="3249691"/>
              <a:ext cx="63500" cy="133350"/>
            </a:xfrm>
            <a:custGeom>
              <a:avLst/>
              <a:gdLst>
                <a:gd name="T0" fmla="*/ 3 w 10"/>
                <a:gd name="T1" fmla="*/ 21 h 21"/>
                <a:gd name="T2" fmla="*/ 0 w 10"/>
                <a:gd name="T3" fmla="*/ 17 h 21"/>
                <a:gd name="T4" fmla="*/ 0 w 10"/>
                <a:gd name="T5" fmla="*/ 0 h 21"/>
                <a:gd name="T6" fmla="*/ 7 w 10"/>
                <a:gd name="T7" fmla="*/ 0 h 21"/>
                <a:gd name="T8" fmla="*/ 10 w 10"/>
                <a:gd name="T9" fmla="*/ 3 h 21"/>
                <a:gd name="T10" fmla="*/ 10 w 10"/>
                <a:gd name="T11" fmla="*/ 17 h 21"/>
                <a:gd name="T12" fmla="*/ 7 w 10"/>
                <a:gd name="T13" fmla="*/ 21 h 21"/>
                <a:gd name="T14" fmla="*/ 3 w 10"/>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1">
                  <a:moveTo>
                    <a:pt x="3" y="21"/>
                  </a:moveTo>
                  <a:cubicBezTo>
                    <a:pt x="1" y="21"/>
                    <a:pt x="0" y="20"/>
                    <a:pt x="0" y="17"/>
                  </a:cubicBezTo>
                  <a:cubicBezTo>
                    <a:pt x="0" y="11"/>
                    <a:pt x="0" y="6"/>
                    <a:pt x="0" y="0"/>
                  </a:cubicBezTo>
                  <a:cubicBezTo>
                    <a:pt x="2" y="0"/>
                    <a:pt x="4" y="0"/>
                    <a:pt x="7" y="0"/>
                  </a:cubicBezTo>
                  <a:cubicBezTo>
                    <a:pt x="9" y="0"/>
                    <a:pt x="10" y="1"/>
                    <a:pt x="10" y="3"/>
                  </a:cubicBezTo>
                  <a:cubicBezTo>
                    <a:pt x="10" y="8"/>
                    <a:pt x="10" y="13"/>
                    <a:pt x="10" y="17"/>
                  </a:cubicBezTo>
                  <a:cubicBezTo>
                    <a:pt x="10" y="20"/>
                    <a:pt x="9" y="21"/>
                    <a:pt x="7" y="21"/>
                  </a:cubicBezTo>
                  <a:cubicBezTo>
                    <a:pt x="5" y="21"/>
                    <a:pt x="4" y="21"/>
                    <a:pt x="3"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69" name="Freeform 111"/>
            <p:cNvSpPr/>
            <p:nvPr/>
          </p:nvSpPr>
          <p:spPr bwMode="auto">
            <a:xfrm>
              <a:off x="3639231" y="3313191"/>
              <a:ext cx="65088" cy="69850"/>
            </a:xfrm>
            <a:custGeom>
              <a:avLst/>
              <a:gdLst>
                <a:gd name="T0" fmla="*/ 0 w 10"/>
                <a:gd name="T1" fmla="*/ 4 h 11"/>
                <a:gd name="T2" fmla="*/ 3 w 10"/>
                <a:gd name="T3" fmla="*/ 0 h 11"/>
                <a:gd name="T4" fmla="*/ 7 w 10"/>
                <a:gd name="T5" fmla="*/ 0 h 11"/>
                <a:gd name="T6" fmla="*/ 10 w 10"/>
                <a:gd name="T7" fmla="*/ 4 h 11"/>
                <a:gd name="T8" fmla="*/ 10 w 10"/>
                <a:gd name="T9" fmla="*/ 7 h 11"/>
                <a:gd name="T10" fmla="*/ 7 w 10"/>
                <a:gd name="T11" fmla="*/ 11 h 11"/>
                <a:gd name="T12" fmla="*/ 3 w 10"/>
                <a:gd name="T13" fmla="*/ 11 h 11"/>
                <a:gd name="T14" fmla="*/ 0 w 10"/>
                <a:gd name="T15" fmla="*/ 7 h 11"/>
                <a:gd name="T16" fmla="*/ 0 w 10"/>
                <a:gd name="T17"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1">
                  <a:moveTo>
                    <a:pt x="0" y="4"/>
                  </a:moveTo>
                  <a:cubicBezTo>
                    <a:pt x="0" y="1"/>
                    <a:pt x="1" y="0"/>
                    <a:pt x="3" y="0"/>
                  </a:cubicBezTo>
                  <a:cubicBezTo>
                    <a:pt x="5" y="0"/>
                    <a:pt x="6" y="0"/>
                    <a:pt x="7" y="0"/>
                  </a:cubicBezTo>
                  <a:cubicBezTo>
                    <a:pt x="9" y="0"/>
                    <a:pt x="10" y="1"/>
                    <a:pt x="10" y="4"/>
                  </a:cubicBezTo>
                  <a:cubicBezTo>
                    <a:pt x="10" y="5"/>
                    <a:pt x="10" y="6"/>
                    <a:pt x="10" y="7"/>
                  </a:cubicBezTo>
                  <a:cubicBezTo>
                    <a:pt x="10" y="10"/>
                    <a:pt x="9" y="11"/>
                    <a:pt x="7" y="11"/>
                  </a:cubicBezTo>
                  <a:cubicBezTo>
                    <a:pt x="6" y="11"/>
                    <a:pt x="5" y="11"/>
                    <a:pt x="3" y="11"/>
                  </a:cubicBezTo>
                  <a:cubicBezTo>
                    <a:pt x="1" y="11"/>
                    <a:pt x="0" y="10"/>
                    <a:pt x="0" y="7"/>
                  </a:cubicBezTo>
                  <a:cubicBezTo>
                    <a:pt x="0" y="6"/>
                    <a:pt x="0" y="5"/>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70" name="Freeform 112"/>
            <p:cNvSpPr/>
            <p:nvPr/>
          </p:nvSpPr>
          <p:spPr bwMode="auto">
            <a:xfrm>
              <a:off x="3837668" y="3114753"/>
              <a:ext cx="63500" cy="69850"/>
            </a:xfrm>
            <a:custGeom>
              <a:avLst/>
              <a:gdLst>
                <a:gd name="T0" fmla="*/ 3 w 10"/>
                <a:gd name="T1" fmla="*/ 11 h 11"/>
                <a:gd name="T2" fmla="*/ 0 w 10"/>
                <a:gd name="T3" fmla="*/ 7 h 11"/>
                <a:gd name="T4" fmla="*/ 0 w 10"/>
                <a:gd name="T5" fmla="*/ 0 h 11"/>
                <a:gd name="T6" fmla="*/ 7 w 10"/>
                <a:gd name="T7" fmla="*/ 0 h 11"/>
                <a:gd name="T8" fmla="*/ 10 w 10"/>
                <a:gd name="T9" fmla="*/ 4 h 11"/>
                <a:gd name="T10" fmla="*/ 10 w 10"/>
                <a:gd name="T11" fmla="*/ 11 h 11"/>
                <a:gd name="T12" fmla="*/ 3 w 1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3" y="11"/>
                  </a:moveTo>
                  <a:cubicBezTo>
                    <a:pt x="1" y="11"/>
                    <a:pt x="0" y="9"/>
                    <a:pt x="0" y="7"/>
                  </a:cubicBezTo>
                  <a:cubicBezTo>
                    <a:pt x="0" y="5"/>
                    <a:pt x="0" y="2"/>
                    <a:pt x="0" y="0"/>
                  </a:cubicBezTo>
                  <a:cubicBezTo>
                    <a:pt x="2" y="0"/>
                    <a:pt x="5" y="0"/>
                    <a:pt x="7" y="0"/>
                  </a:cubicBezTo>
                  <a:cubicBezTo>
                    <a:pt x="9" y="0"/>
                    <a:pt x="10" y="1"/>
                    <a:pt x="10" y="4"/>
                  </a:cubicBezTo>
                  <a:cubicBezTo>
                    <a:pt x="10" y="6"/>
                    <a:pt x="10" y="8"/>
                    <a:pt x="10" y="11"/>
                  </a:cubicBezTo>
                  <a:cubicBezTo>
                    <a:pt x="8" y="11"/>
                    <a:pt x="6" y="11"/>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71" name="Freeform 113"/>
            <p:cNvSpPr/>
            <p:nvPr/>
          </p:nvSpPr>
          <p:spPr bwMode="auto">
            <a:xfrm>
              <a:off x="3901168" y="3184603"/>
              <a:ext cx="71438" cy="198438"/>
            </a:xfrm>
            <a:custGeom>
              <a:avLst/>
              <a:gdLst>
                <a:gd name="T0" fmla="*/ 7 w 11"/>
                <a:gd name="T1" fmla="*/ 0 h 31"/>
                <a:gd name="T2" fmla="*/ 11 w 11"/>
                <a:gd name="T3" fmla="*/ 3 h 31"/>
                <a:gd name="T4" fmla="*/ 11 w 11"/>
                <a:gd name="T5" fmla="*/ 27 h 31"/>
                <a:gd name="T6" fmla="*/ 7 w 11"/>
                <a:gd name="T7" fmla="*/ 31 h 31"/>
                <a:gd name="T8" fmla="*/ 4 w 11"/>
                <a:gd name="T9" fmla="*/ 31 h 31"/>
                <a:gd name="T10" fmla="*/ 0 w 11"/>
                <a:gd name="T11" fmla="*/ 27 h 31"/>
                <a:gd name="T12" fmla="*/ 0 w 11"/>
                <a:gd name="T13" fmla="*/ 0 h 31"/>
                <a:gd name="T14" fmla="*/ 7 w 11"/>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31">
                  <a:moveTo>
                    <a:pt x="7" y="0"/>
                  </a:moveTo>
                  <a:cubicBezTo>
                    <a:pt x="10" y="0"/>
                    <a:pt x="11" y="1"/>
                    <a:pt x="11" y="3"/>
                  </a:cubicBezTo>
                  <a:cubicBezTo>
                    <a:pt x="11" y="11"/>
                    <a:pt x="11" y="19"/>
                    <a:pt x="11" y="27"/>
                  </a:cubicBezTo>
                  <a:cubicBezTo>
                    <a:pt x="11" y="30"/>
                    <a:pt x="10" y="31"/>
                    <a:pt x="7" y="31"/>
                  </a:cubicBezTo>
                  <a:cubicBezTo>
                    <a:pt x="6" y="31"/>
                    <a:pt x="5" y="31"/>
                    <a:pt x="4" y="31"/>
                  </a:cubicBezTo>
                  <a:cubicBezTo>
                    <a:pt x="1" y="31"/>
                    <a:pt x="0" y="30"/>
                    <a:pt x="0" y="27"/>
                  </a:cubicBezTo>
                  <a:cubicBezTo>
                    <a:pt x="0" y="18"/>
                    <a:pt x="0" y="9"/>
                    <a:pt x="0" y="0"/>
                  </a:cubicBezTo>
                  <a:cubicBezTo>
                    <a:pt x="3" y="0"/>
                    <a:pt x="5"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72" name="Freeform 114"/>
            <p:cNvSpPr/>
            <p:nvPr/>
          </p:nvSpPr>
          <p:spPr bwMode="auto">
            <a:xfrm>
              <a:off x="2113643" y="3051253"/>
              <a:ext cx="465138" cy="268288"/>
            </a:xfrm>
            <a:custGeom>
              <a:avLst/>
              <a:gdLst>
                <a:gd name="T0" fmla="*/ 31 w 73"/>
                <a:gd name="T1" fmla="*/ 32 h 42"/>
                <a:gd name="T2" fmla="*/ 31 w 73"/>
                <a:gd name="T3" fmla="*/ 4 h 42"/>
                <a:gd name="T4" fmla="*/ 35 w 73"/>
                <a:gd name="T5" fmla="*/ 0 h 42"/>
                <a:gd name="T6" fmla="*/ 38 w 73"/>
                <a:gd name="T7" fmla="*/ 0 h 42"/>
                <a:gd name="T8" fmla="*/ 42 w 73"/>
                <a:gd name="T9" fmla="*/ 4 h 42"/>
                <a:gd name="T10" fmla="*/ 42 w 73"/>
                <a:gd name="T11" fmla="*/ 32 h 42"/>
                <a:gd name="T12" fmla="*/ 69 w 73"/>
                <a:gd name="T13" fmla="*/ 32 h 42"/>
                <a:gd name="T14" fmla="*/ 73 w 73"/>
                <a:gd name="T15" fmla="*/ 35 h 42"/>
                <a:gd name="T16" fmla="*/ 73 w 73"/>
                <a:gd name="T17" fmla="*/ 39 h 42"/>
                <a:gd name="T18" fmla="*/ 69 w 73"/>
                <a:gd name="T19" fmla="*/ 42 h 42"/>
                <a:gd name="T20" fmla="*/ 4 w 73"/>
                <a:gd name="T21" fmla="*/ 42 h 42"/>
                <a:gd name="T22" fmla="*/ 0 w 73"/>
                <a:gd name="T23" fmla="*/ 39 h 42"/>
                <a:gd name="T24" fmla="*/ 0 w 73"/>
                <a:gd name="T25" fmla="*/ 35 h 42"/>
                <a:gd name="T26" fmla="*/ 4 w 73"/>
                <a:gd name="T27" fmla="*/ 32 h 42"/>
                <a:gd name="T28" fmla="*/ 31 w 73"/>
                <a:gd name="T29" fmla="*/ 3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3" h="42">
                  <a:moveTo>
                    <a:pt x="31" y="32"/>
                  </a:moveTo>
                  <a:cubicBezTo>
                    <a:pt x="31" y="22"/>
                    <a:pt x="31" y="13"/>
                    <a:pt x="31" y="4"/>
                  </a:cubicBezTo>
                  <a:cubicBezTo>
                    <a:pt x="31" y="1"/>
                    <a:pt x="32" y="0"/>
                    <a:pt x="35" y="0"/>
                  </a:cubicBezTo>
                  <a:cubicBezTo>
                    <a:pt x="36" y="0"/>
                    <a:pt x="37" y="0"/>
                    <a:pt x="38" y="0"/>
                  </a:cubicBezTo>
                  <a:cubicBezTo>
                    <a:pt x="41" y="0"/>
                    <a:pt x="42" y="1"/>
                    <a:pt x="42" y="4"/>
                  </a:cubicBezTo>
                  <a:cubicBezTo>
                    <a:pt x="42" y="13"/>
                    <a:pt x="42" y="22"/>
                    <a:pt x="42" y="32"/>
                  </a:cubicBezTo>
                  <a:cubicBezTo>
                    <a:pt x="51" y="32"/>
                    <a:pt x="60" y="32"/>
                    <a:pt x="69" y="32"/>
                  </a:cubicBezTo>
                  <a:cubicBezTo>
                    <a:pt x="72" y="32"/>
                    <a:pt x="73" y="33"/>
                    <a:pt x="73" y="35"/>
                  </a:cubicBezTo>
                  <a:cubicBezTo>
                    <a:pt x="73" y="36"/>
                    <a:pt x="73" y="37"/>
                    <a:pt x="73" y="39"/>
                  </a:cubicBezTo>
                  <a:cubicBezTo>
                    <a:pt x="73" y="41"/>
                    <a:pt x="72" y="42"/>
                    <a:pt x="69" y="42"/>
                  </a:cubicBezTo>
                  <a:cubicBezTo>
                    <a:pt x="48" y="42"/>
                    <a:pt x="26" y="42"/>
                    <a:pt x="4" y="42"/>
                  </a:cubicBezTo>
                  <a:cubicBezTo>
                    <a:pt x="1" y="42"/>
                    <a:pt x="0" y="41"/>
                    <a:pt x="0" y="39"/>
                  </a:cubicBezTo>
                  <a:cubicBezTo>
                    <a:pt x="0" y="37"/>
                    <a:pt x="0" y="36"/>
                    <a:pt x="0" y="35"/>
                  </a:cubicBezTo>
                  <a:cubicBezTo>
                    <a:pt x="0" y="33"/>
                    <a:pt x="1" y="32"/>
                    <a:pt x="4" y="32"/>
                  </a:cubicBezTo>
                  <a:cubicBezTo>
                    <a:pt x="13" y="32"/>
                    <a:pt x="22" y="32"/>
                    <a:pt x="31"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73" name="Freeform 115"/>
            <p:cNvSpPr/>
            <p:nvPr/>
          </p:nvSpPr>
          <p:spPr bwMode="auto">
            <a:xfrm>
              <a:off x="2445431" y="3383041"/>
              <a:ext cx="133350" cy="133350"/>
            </a:xfrm>
            <a:custGeom>
              <a:avLst/>
              <a:gdLst>
                <a:gd name="T0" fmla="*/ 4 w 21"/>
                <a:gd name="T1" fmla="*/ 11 h 21"/>
                <a:gd name="T2" fmla="*/ 11 w 21"/>
                <a:gd name="T3" fmla="*/ 11 h 21"/>
                <a:gd name="T4" fmla="*/ 11 w 21"/>
                <a:gd name="T5" fmla="*/ 4 h 21"/>
                <a:gd name="T6" fmla="*/ 14 w 21"/>
                <a:gd name="T7" fmla="*/ 0 h 21"/>
                <a:gd name="T8" fmla="*/ 17 w 21"/>
                <a:gd name="T9" fmla="*/ 0 h 21"/>
                <a:gd name="T10" fmla="*/ 21 w 21"/>
                <a:gd name="T11" fmla="*/ 4 h 21"/>
                <a:gd name="T12" fmla="*/ 21 w 21"/>
                <a:gd name="T13" fmla="*/ 18 h 21"/>
                <a:gd name="T14" fmla="*/ 17 w 21"/>
                <a:gd name="T15" fmla="*/ 21 h 21"/>
                <a:gd name="T16" fmla="*/ 4 w 21"/>
                <a:gd name="T17" fmla="*/ 21 h 21"/>
                <a:gd name="T18" fmla="*/ 0 w 21"/>
                <a:gd name="T19" fmla="*/ 18 h 21"/>
                <a:gd name="T20" fmla="*/ 0 w 21"/>
                <a:gd name="T21" fmla="*/ 14 h 21"/>
                <a:gd name="T22" fmla="*/ 4 w 21"/>
                <a:gd name="T23"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1">
                  <a:moveTo>
                    <a:pt x="4" y="11"/>
                  </a:moveTo>
                  <a:cubicBezTo>
                    <a:pt x="6" y="11"/>
                    <a:pt x="8" y="11"/>
                    <a:pt x="11" y="11"/>
                  </a:cubicBezTo>
                  <a:cubicBezTo>
                    <a:pt x="11" y="8"/>
                    <a:pt x="11" y="6"/>
                    <a:pt x="11" y="4"/>
                  </a:cubicBezTo>
                  <a:cubicBezTo>
                    <a:pt x="11" y="1"/>
                    <a:pt x="12" y="0"/>
                    <a:pt x="14" y="0"/>
                  </a:cubicBezTo>
                  <a:cubicBezTo>
                    <a:pt x="15" y="0"/>
                    <a:pt x="16" y="0"/>
                    <a:pt x="17" y="0"/>
                  </a:cubicBezTo>
                  <a:cubicBezTo>
                    <a:pt x="20" y="0"/>
                    <a:pt x="21" y="1"/>
                    <a:pt x="21" y="4"/>
                  </a:cubicBezTo>
                  <a:cubicBezTo>
                    <a:pt x="21" y="8"/>
                    <a:pt x="21" y="13"/>
                    <a:pt x="21" y="18"/>
                  </a:cubicBezTo>
                  <a:cubicBezTo>
                    <a:pt x="21" y="20"/>
                    <a:pt x="20" y="21"/>
                    <a:pt x="17" y="21"/>
                  </a:cubicBezTo>
                  <a:cubicBezTo>
                    <a:pt x="13" y="21"/>
                    <a:pt x="8" y="21"/>
                    <a:pt x="4" y="21"/>
                  </a:cubicBezTo>
                  <a:cubicBezTo>
                    <a:pt x="1" y="21"/>
                    <a:pt x="0" y="20"/>
                    <a:pt x="0" y="18"/>
                  </a:cubicBezTo>
                  <a:cubicBezTo>
                    <a:pt x="0" y="17"/>
                    <a:pt x="0" y="15"/>
                    <a:pt x="0" y="14"/>
                  </a:cubicBezTo>
                  <a:cubicBezTo>
                    <a:pt x="0" y="12"/>
                    <a:pt x="1" y="11"/>
                    <a:pt x="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74" name="Freeform 116"/>
            <p:cNvSpPr/>
            <p:nvPr/>
          </p:nvSpPr>
          <p:spPr bwMode="auto">
            <a:xfrm>
              <a:off x="2445431" y="3051253"/>
              <a:ext cx="133350" cy="133350"/>
            </a:xfrm>
            <a:custGeom>
              <a:avLst/>
              <a:gdLst>
                <a:gd name="T0" fmla="*/ 4 w 21"/>
                <a:gd name="T1" fmla="*/ 11 h 21"/>
                <a:gd name="T2" fmla="*/ 11 w 21"/>
                <a:gd name="T3" fmla="*/ 11 h 21"/>
                <a:gd name="T4" fmla="*/ 11 w 21"/>
                <a:gd name="T5" fmla="*/ 18 h 21"/>
                <a:gd name="T6" fmla="*/ 14 w 21"/>
                <a:gd name="T7" fmla="*/ 21 h 21"/>
                <a:gd name="T8" fmla="*/ 17 w 21"/>
                <a:gd name="T9" fmla="*/ 21 h 21"/>
                <a:gd name="T10" fmla="*/ 21 w 21"/>
                <a:gd name="T11" fmla="*/ 18 h 21"/>
                <a:gd name="T12" fmla="*/ 21 w 21"/>
                <a:gd name="T13" fmla="*/ 4 h 21"/>
                <a:gd name="T14" fmla="*/ 17 w 21"/>
                <a:gd name="T15" fmla="*/ 0 h 21"/>
                <a:gd name="T16" fmla="*/ 4 w 21"/>
                <a:gd name="T17" fmla="*/ 0 h 21"/>
                <a:gd name="T18" fmla="*/ 0 w 21"/>
                <a:gd name="T19" fmla="*/ 4 h 21"/>
                <a:gd name="T20" fmla="*/ 0 w 21"/>
                <a:gd name="T21" fmla="*/ 7 h 21"/>
                <a:gd name="T22" fmla="*/ 4 w 21"/>
                <a:gd name="T23"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1">
                  <a:moveTo>
                    <a:pt x="4" y="11"/>
                  </a:moveTo>
                  <a:cubicBezTo>
                    <a:pt x="6" y="11"/>
                    <a:pt x="8" y="11"/>
                    <a:pt x="11" y="11"/>
                  </a:cubicBezTo>
                  <a:cubicBezTo>
                    <a:pt x="11" y="13"/>
                    <a:pt x="11" y="15"/>
                    <a:pt x="11" y="18"/>
                  </a:cubicBezTo>
                  <a:cubicBezTo>
                    <a:pt x="11" y="20"/>
                    <a:pt x="12" y="21"/>
                    <a:pt x="14" y="21"/>
                  </a:cubicBezTo>
                  <a:cubicBezTo>
                    <a:pt x="15" y="21"/>
                    <a:pt x="16" y="21"/>
                    <a:pt x="17" y="21"/>
                  </a:cubicBezTo>
                  <a:cubicBezTo>
                    <a:pt x="20" y="21"/>
                    <a:pt x="21" y="20"/>
                    <a:pt x="21" y="18"/>
                  </a:cubicBezTo>
                  <a:cubicBezTo>
                    <a:pt x="21" y="13"/>
                    <a:pt x="21" y="9"/>
                    <a:pt x="21" y="4"/>
                  </a:cubicBezTo>
                  <a:cubicBezTo>
                    <a:pt x="21" y="1"/>
                    <a:pt x="20" y="0"/>
                    <a:pt x="17" y="0"/>
                  </a:cubicBezTo>
                  <a:cubicBezTo>
                    <a:pt x="13" y="0"/>
                    <a:pt x="8" y="0"/>
                    <a:pt x="4" y="0"/>
                  </a:cubicBezTo>
                  <a:cubicBezTo>
                    <a:pt x="1" y="0"/>
                    <a:pt x="0" y="1"/>
                    <a:pt x="0" y="4"/>
                  </a:cubicBezTo>
                  <a:cubicBezTo>
                    <a:pt x="0" y="5"/>
                    <a:pt x="0" y="6"/>
                    <a:pt x="0" y="7"/>
                  </a:cubicBezTo>
                  <a:cubicBezTo>
                    <a:pt x="0" y="10"/>
                    <a:pt x="1" y="11"/>
                    <a:pt x="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75" name="Freeform 117"/>
            <p:cNvSpPr/>
            <p:nvPr/>
          </p:nvSpPr>
          <p:spPr bwMode="auto">
            <a:xfrm>
              <a:off x="2113643" y="3051253"/>
              <a:ext cx="133350" cy="133350"/>
            </a:xfrm>
            <a:custGeom>
              <a:avLst/>
              <a:gdLst>
                <a:gd name="T0" fmla="*/ 11 w 21"/>
                <a:gd name="T1" fmla="*/ 18 h 21"/>
                <a:gd name="T2" fmla="*/ 11 w 21"/>
                <a:gd name="T3" fmla="*/ 11 h 21"/>
                <a:gd name="T4" fmla="*/ 18 w 21"/>
                <a:gd name="T5" fmla="*/ 11 h 21"/>
                <a:gd name="T6" fmla="*/ 21 w 21"/>
                <a:gd name="T7" fmla="*/ 7 h 21"/>
                <a:gd name="T8" fmla="*/ 21 w 21"/>
                <a:gd name="T9" fmla="*/ 4 h 21"/>
                <a:gd name="T10" fmla="*/ 18 w 21"/>
                <a:gd name="T11" fmla="*/ 0 h 21"/>
                <a:gd name="T12" fmla="*/ 4 w 21"/>
                <a:gd name="T13" fmla="*/ 0 h 21"/>
                <a:gd name="T14" fmla="*/ 0 w 21"/>
                <a:gd name="T15" fmla="*/ 4 h 21"/>
                <a:gd name="T16" fmla="*/ 0 w 21"/>
                <a:gd name="T17" fmla="*/ 18 h 21"/>
                <a:gd name="T18" fmla="*/ 4 w 21"/>
                <a:gd name="T19" fmla="*/ 21 h 21"/>
                <a:gd name="T20" fmla="*/ 7 w 21"/>
                <a:gd name="T21" fmla="*/ 21 h 21"/>
                <a:gd name="T22" fmla="*/ 11 w 21"/>
                <a:gd name="T2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1">
                  <a:moveTo>
                    <a:pt x="11" y="18"/>
                  </a:moveTo>
                  <a:cubicBezTo>
                    <a:pt x="11" y="15"/>
                    <a:pt x="11" y="13"/>
                    <a:pt x="11" y="11"/>
                  </a:cubicBezTo>
                  <a:cubicBezTo>
                    <a:pt x="13" y="11"/>
                    <a:pt x="15" y="11"/>
                    <a:pt x="18" y="11"/>
                  </a:cubicBezTo>
                  <a:cubicBezTo>
                    <a:pt x="20" y="11"/>
                    <a:pt x="21" y="10"/>
                    <a:pt x="21" y="7"/>
                  </a:cubicBezTo>
                  <a:cubicBezTo>
                    <a:pt x="21" y="6"/>
                    <a:pt x="21" y="5"/>
                    <a:pt x="21" y="4"/>
                  </a:cubicBezTo>
                  <a:cubicBezTo>
                    <a:pt x="21" y="1"/>
                    <a:pt x="20" y="0"/>
                    <a:pt x="18" y="0"/>
                  </a:cubicBezTo>
                  <a:cubicBezTo>
                    <a:pt x="13" y="0"/>
                    <a:pt x="8" y="0"/>
                    <a:pt x="4" y="0"/>
                  </a:cubicBezTo>
                  <a:cubicBezTo>
                    <a:pt x="1" y="0"/>
                    <a:pt x="0" y="1"/>
                    <a:pt x="0" y="4"/>
                  </a:cubicBezTo>
                  <a:cubicBezTo>
                    <a:pt x="0" y="9"/>
                    <a:pt x="0" y="13"/>
                    <a:pt x="0" y="18"/>
                  </a:cubicBezTo>
                  <a:cubicBezTo>
                    <a:pt x="0" y="20"/>
                    <a:pt x="1" y="21"/>
                    <a:pt x="4" y="21"/>
                  </a:cubicBezTo>
                  <a:cubicBezTo>
                    <a:pt x="5" y="21"/>
                    <a:pt x="6" y="21"/>
                    <a:pt x="7" y="21"/>
                  </a:cubicBezTo>
                  <a:cubicBezTo>
                    <a:pt x="10" y="21"/>
                    <a:pt x="11" y="20"/>
                    <a:pt x="1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76" name="Freeform 118"/>
            <p:cNvSpPr/>
            <p:nvPr/>
          </p:nvSpPr>
          <p:spPr bwMode="auto">
            <a:xfrm>
              <a:off x="2113643" y="3383041"/>
              <a:ext cx="133350" cy="133350"/>
            </a:xfrm>
            <a:custGeom>
              <a:avLst/>
              <a:gdLst>
                <a:gd name="T0" fmla="*/ 18 w 21"/>
                <a:gd name="T1" fmla="*/ 11 h 21"/>
                <a:gd name="T2" fmla="*/ 11 w 21"/>
                <a:gd name="T3" fmla="*/ 11 h 21"/>
                <a:gd name="T4" fmla="*/ 11 w 21"/>
                <a:gd name="T5" fmla="*/ 11 h 21"/>
                <a:gd name="T6" fmla="*/ 11 w 21"/>
                <a:gd name="T7" fmla="*/ 4 h 21"/>
                <a:gd name="T8" fmla="*/ 7 w 21"/>
                <a:gd name="T9" fmla="*/ 0 h 21"/>
                <a:gd name="T10" fmla="*/ 4 w 21"/>
                <a:gd name="T11" fmla="*/ 0 h 21"/>
                <a:gd name="T12" fmla="*/ 0 w 21"/>
                <a:gd name="T13" fmla="*/ 4 h 21"/>
                <a:gd name="T14" fmla="*/ 0 w 21"/>
                <a:gd name="T15" fmla="*/ 18 h 21"/>
                <a:gd name="T16" fmla="*/ 4 w 21"/>
                <a:gd name="T17" fmla="*/ 21 h 21"/>
                <a:gd name="T18" fmla="*/ 18 w 21"/>
                <a:gd name="T19" fmla="*/ 21 h 21"/>
                <a:gd name="T20" fmla="*/ 21 w 21"/>
                <a:gd name="T21" fmla="*/ 18 h 21"/>
                <a:gd name="T22" fmla="*/ 21 w 21"/>
                <a:gd name="T23" fmla="*/ 14 h 21"/>
                <a:gd name="T24" fmla="*/ 18 w 21"/>
                <a:gd name="T25"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1">
                  <a:moveTo>
                    <a:pt x="18" y="11"/>
                  </a:moveTo>
                  <a:cubicBezTo>
                    <a:pt x="15" y="11"/>
                    <a:pt x="13" y="11"/>
                    <a:pt x="11" y="11"/>
                  </a:cubicBezTo>
                  <a:cubicBezTo>
                    <a:pt x="11" y="11"/>
                    <a:pt x="11" y="11"/>
                    <a:pt x="11" y="11"/>
                  </a:cubicBezTo>
                  <a:cubicBezTo>
                    <a:pt x="11" y="8"/>
                    <a:pt x="11" y="6"/>
                    <a:pt x="11" y="4"/>
                  </a:cubicBezTo>
                  <a:cubicBezTo>
                    <a:pt x="11" y="1"/>
                    <a:pt x="10" y="0"/>
                    <a:pt x="7" y="0"/>
                  </a:cubicBezTo>
                  <a:cubicBezTo>
                    <a:pt x="6" y="0"/>
                    <a:pt x="5" y="0"/>
                    <a:pt x="4" y="0"/>
                  </a:cubicBezTo>
                  <a:cubicBezTo>
                    <a:pt x="1" y="0"/>
                    <a:pt x="0" y="1"/>
                    <a:pt x="0" y="4"/>
                  </a:cubicBezTo>
                  <a:cubicBezTo>
                    <a:pt x="0" y="8"/>
                    <a:pt x="0" y="13"/>
                    <a:pt x="0" y="18"/>
                  </a:cubicBezTo>
                  <a:cubicBezTo>
                    <a:pt x="0" y="20"/>
                    <a:pt x="1" y="21"/>
                    <a:pt x="4" y="21"/>
                  </a:cubicBezTo>
                  <a:cubicBezTo>
                    <a:pt x="8" y="21"/>
                    <a:pt x="13" y="21"/>
                    <a:pt x="18" y="21"/>
                  </a:cubicBezTo>
                  <a:cubicBezTo>
                    <a:pt x="20" y="21"/>
                    <a:pt x="21" y="20"/>
                    <a:pt x="21" y="18"/>
                  </a:cubicBezTo>
                  <a:cubicBezTo>
                    <a:pt x="21" y="17"/>
                    <a:pt x="21" y="15"/>
                    <a:pt x="21" y="14"/>
                  </a:cubicBezTo>
                  <a:cubicBezTo>
                    <a:pt x="21" y="12"/>
                    <a:pt x="20" y="11"/>
                    <a:pt x="1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grpSp>
          <p:nvGrpSpPr>
            <p:cNvPr id="77" name="组合 76"/>
            <p:cNvGrpSpPr/>
            <p:nvPr userDrawn="1"/>
          </p:nvGrpSpPr>
          <p:grpSpPr>
            <a:xfrm>
              <a:off x="694418" y="3063953"/>
              <a:ext cx="454025" cy="452438"/>
              <a:chOff x="694418" y="3063953"/>
              <a:chExt cx="454025" cy="452438"/>
            </a:xfrm>
            <a:grpFill/>
          </p:grpSpPr>
          <p:sp>
            <p:nvSpPr>
              <p:cNvPr id="205" name="Freeform 119"/>
              <p:cNvSpPr/>
              <p:nvPr/>
            </p:nvSpPr>
            <p:spPr bwMode="auto">
              <a:xfrm>
                <a:off x="757918" y="3389391"/>
                <a:ext cx="65088" cy="63500"/>
              </a:xfrm>
              <a:custGeom>
                <a:avLst/>
                <a:gdLst>
                  <a:gd name="T0" fmla="*/ 6 w 10"/>
                  <a:gd name="T1" fmla="*/ 0 h 10"/>
                  <a:gd name="T2" fmla="*/ 10 w 10"/>
                  <a:gd name="T3" fmla="*/ 3 h 10"/>
                  <a:gd name="T4" fmla="*/ 10 w 10"/>
                  <a:gd name="T5" fmla="*/ 10 h 10"/>
                  <a:gd name="T6" fmla="*/ 3 w 10"/>
                  <a:gd name="T7" fmla="*/ 10 h 10"/>
                  <a:gd name="T8" fmla="*/ 0 w 10"/>
                  <a:gd name="T9" fmla="*/ 7 h 10"/>
                  <a:gd name="T10" fmla="*/ 0 w 10"/>
                  <a:gd name="T11" fmla="*/ 0 h 10"/>
                  <a:gd name="T12" fmla="*/ 6 w 1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6" y="0"/>
                    </a:moveTo>
                    <a:cubicBezTo>
                      <a:pt x="9" y="0"/>
                      <a:pt x="10" y="1"/>
                      <a:pt x="10" y="3"/>
                    </a:cubicBezTo>
                    <a:cubicBezTo>
                      <a:pt x="10" y="5"/>
                      <a:pt x="10" y="8"/>
                      <a:pt x="10" y="10"/>
                    </a:cubicBezTo>
                    <a:cubicBezTo>
                      <a:pt x="8" y="10"/>
                      <a:pt x="5" y="10"/>
                      <a:pt x="3" y="10"/>
                    </a:cubicBezTo>
                    <a:cubicBezTo>
                      <a:pt x="1" y="10"/>
                      <a:pt x="0" y="9"/>
                      <a:pt x="0" y="7"/>
                    </a:cubicBezTo>
                    <a:cubicBezTo>
                      <a:pt x="0" y="4"/>
                      <a:pt x="0" y="2"/>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06" name="Freeform 120"/>
              <p:cNvSpPr/>
              <p:nvPr/>
            </p:nvSpPr>
            <p:spPr bwMode="auto">
              <a:xfrm>
                <a:off x="1013506" y="3389391"/>
                <a:ext cx="65088" cy="63500"/>
              </a:xfrm>
              <a:custGeom>
                <a:avLst/>
                <a:gdLst>
                  <a:gd name="T0" fmla="*/ 4 w 10"/>
                  <a:gd name="T1" fmla="*/ 0 h 10"/>
                  <a:gd name="T2" fmla="*/ 0 w 10"/>
                  <a:gd name="T3" fmla="*/ 3 h 10"/>
                  <a:gd name="T4" fmla="*/ 0 w 10"/>
                  <a:gd name="T5" fmla="*/ 10 h 10"/>
                  <a:gd name="T6" fmla="*/ 7 w 10"/>
                  <a:gd name="T7" fmla="*/ 10 h 10"/>
                  <a:gd name="T8" fmla="*/ 10 w 10"/>
                  <a:gd name="T9" fmla="*/ 7 h 10"/>
                  <a:gd name="T10" fmla="*/ 10 w 10"/>
                  <a:gd name="T11" fmla="*/ 0 h 10"/>
                  <a:gd name="T12" fmla="*/ 4 w 1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4" y="0"/>
                    </a:moveTo>
                    <a:cubicBezTo>
                      <a:pt x="1" y="0"/>
                      <a:pt x="0" y="1"/>
                      <a:pt x="0" y="3"/>
                    </a:cubicBezTo>
                    <a:cubicBezTo>
                      <a:pt x="0" y="5"/>
                      <a:pt x="0" y="8"/>
                      <a:pt x="0" y="10"/>
                    </a:cubicBezTo>
                    <a:cubicBezTo>
                      <a:pt x="3" y="10"/>
                      <a:pt x="5" y="10"/>
                      <a:pt x="7" y="10"/>
                    </a:cubicBezTo>
                    <a:cubicBezTo>
                      <a:pt x="9" y="10"/>
                      <a:pt x="10" y="9"/>
                      <a:pt x="10" y="7"/>
                    </a:cubicBezTo>
                    <a:cubicBezTo>
                      <a:pt x="10" y="4"/>
                      <a:pt x="10" y="2"/>
                      <a:pt x="10" y="0"/>
                    </a:cubicBezTo>
                    <a:cubicBezTo>
                      <a:pt x="8" y="0"/>
                      <a:pt x="6"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07" name="Freeform 121"/>
              <p:cNvSpPr/>
              <p:nvPr/>
            </p:nvSpPr>
            <p:spPr bwMode="auto">
              <a:xfrm>
                <a:off x="823006" y="3063953"/>
                <a:ext cx="190500" cy="63500"/>
              </a:xfrm>
              <a:custGeom>
                <a:avLst/>
                <a:gdLst>
                  <a:gd name="T0" fmla="*/ 27 w 30"/>
                  <a:gd name="T1" fmla="*/ 0 h 10"/>
                  <a:gd name="T2" fmla="*/ 30 w 30"/>
                  <a:gd name="T3" fmla="*/ 3 h 10"/>
                  <a:gd name="T4" fmla="*/ 30 w 30"/>
                  <a:gd name="T5" fmla="*/ 10 h 10"/>
                  <a:gd name="T6" fmla="*/ 0 w 30"/>
                  <a:gd name="T7" fmla="*/ 10 h 10"/>
                  <a:gd name="T8" fmla="*/ 0 w 30"/>
                  <a:gd name="T9" fmla="*/ 3 h 10"/>
                  <a:gd name="T10" fmla="*/ 3 w 30"/>
                  <a:gd name="T11" fmla="*/ 0 h 10"/>
                  <a:gd name="T12" fmla="*/ 27 w 3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7" y="0"/>
                    </a:moveTo>
                    <a:cubicBezTo>
                      <a:pt x="29" y="0"/>
                      <a:pt x="30" y="1"/>
                      <a:pt x="30" y="3"/>
                    </a:cubicBezTo>
                    <a:cubicBezTo>
                      <a:pt x="30" y="6"/>
                      <a:pt x="30" y="8"/>
                      <a:pt x="30" y="10"/>
                    </a:cubicBezTo>
                    <a:cubicBezTo>
                      <a:pt x="20" y="10"/>
                      <a:pt x="10" y="10"/>
                      <a:pt x="0" y="10"/>
                    </a:cubicBezTo>
                    <a:cubicBezTo>
                      <a:pt x="0" y="8"/>
                      <a:pt x="0" y="6"/>
                      <a:pt x="0" y="3"/>
                    </a:cubicBezTo>
                    <a:cubicBezTo>
                      <a:pt x="0" y="1"/>
                      <a:pt x="1" y="0"/>
                      <a:pt x="3" y="0"/>
                    </a:cubicBezTo>
                    <a:cubicBezTo>
                      <a:pt x="11" y="0"/>
                      <a:pt x="19" y="0"/>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08" name="Freeform 122"/>
              <p:cNvSpPr/>
              <p:nvPr/>
            </p:nvSpPr>
            <p:spPr bwMode="auto">
              <a:xfrm>
                <a:off x="757918" y="3127453"/>
                <a:ext cx="65088" cy="63500"/>
              </a:xfrm>
              <a:custGeom>
                <a:avLst/>
                <a:gdLst>
                  <a:gd name="T0" fmla="*/ 10 w 10"/>
                  <a:gd name="T1" fmla="*/ 7 h 10"/>
                  <a:gd name="T2" fmla="*/ 6 w 10"/>
                  <a:gd name="T3" fmla="*/ 10 h 10"/>
                  <a:gd name="T4" fmla="*/ 0 w 10"/>
                  <a:gd name="T5" fmla="*/ 10 h 10"/>
                  <a:gd name="T6" fmla="*/ 0 w 10"/>
                  <a:gd name="T7" fmla="*/ 4 h 10"/>
                  <a:gd name="T8" fmla="*/ 3 w 10"/>
                  <a:gd name="T9" fmla="*/ 0 h 10"/>
                  <a:gd name="T10" fmla="*/ 10 w 10"/>
                  <a:gd name="T11" fmla="*/ 0 h 10"/>
                  <a:gd name="T12" fmla="*/ 10 w 10"/>
                  <a:gd name="T13" fmla="*/ 7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10" y="7"/>
                    </a:moveTo>
                    <a:cubicBezTo>
                      <a:pt x="10" y="9"/>
                      <a:pt x="9" y="10"/>
                      <a:pt x="6" y="10"/>
                    </a:cubicBezTo>
                    <a:cubicBezTo>
                      <a:pt x="4" y="10"/>
                      <a:pt x="2" y="10"/>
                      <a:pt x="0" y="10"/>
                    </a:cubicBezTo>
                    <a:cubicBezTo>
                      <a:pt x="0" y="8"/>
                      <a:pt x="0" y="6"/>
                      <a:pt x="0" y="4"/>
                    </a:cubicBezTo>
                    <a:cubicBezTo>
                      <a:pt x="0" y="1"/>
                      <a:pt x="1" y="0"/>
                      <a:pt x="3" y="0"/>
                    </a:cubicBezTo>
                    <a:cubicBezTo>
                      <a:pt x="5" y="0"/>
                      <a:pt x="8" y="0"/>
                      <a:pt x="10" y="0"/>
                    </a:cubicBezTo>
                    <a:cubicBezTo>
                      <a:pt x="10" y="2"/>
                      <a:pt x="10" y="5"/>
                      <a:pt x="1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09" name="Freeform 123"/>
              <p:cNvSpPr/>
              <p:nvPr/>
            </p:nvSpPr>
            <p:spPr bwMode="auto">
              <a:xfrm>
                <a:off x="1013506" y="3127453"/>
                <a:ext cx="65088" cy="63500"/>
              </a:xfrm>
              <a:custGeom>
                <a:avLst/>
                <a:gdLst>
                  <a:gd name="T0" fmla="*/ 4 w 10"/>
                  <a:gd name="T1" fmla="*/ 10 h 10"/>
                  <a:gd name="T2" fmla="*/ 0 w 10"/>
                  <a:gd name="T3" fmla="*/ 7 h 10"/>
                  <a:gd name="T4" fmla="*/ 0 w 10"/>
                  <a:gd name="T5" fmla="*/ 0 h 10"/>
                  <a:gd name="T6" fmla="*/ 7 w 10"/>
                  <a:gd name="T7" fmla="*/ 0 h 10"/>
                  <a:gd name="T8" fmla="*/ 10 w 10"/>
                  <a:gd name="T9" fmla="*/ 4 h 10"/>
                  <a:gd name="T10" fmla="*/ 10 w 10"/>
                  <a:gd name="T11" fmla="*/ 10 h 10"/>
                  <a:gd name="T12" fmla="*/ 4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4" y="10"/>
                    </a:moveTo>
                    <a:cubicBezTo>
                      <a:pt x="1" y="10"/>
                      <a:pt x="0" y="9"/>
                      <a:pt x="0" y="7"/>
                    </a:cubicBezTo>
                    <a:cubicBezTo>
                      <a:pt x="0" y="5"/>
                      <a:pt x="0" y="2"/>
                      <a:pt x="0" y="0"/>
                    </a:cubicBezTo>
                    <a:cubicBezTo>
                      <a:pt x="3" y="0"/>
                      <a:pt x="5" y="0"/>
                      <a:pt x="7" y="0"/>
                    </a:cubicBezTo>
                    <a:cubicBezTo>
                      <a:pt x="9" y="0"/>
                      <a:pt x="10" y="1"/>
                      <a:pt x="10" y="4"/>
                    </a:cubicBezTo>
                    <a:cubicBezTo>
                      <a:pt x="10" y="6"/>
                      <a:pt x="10" y="8"/>
                      <a:pt x="10" y="10"/>
                    </a:cubicBezTo>
                    <a:cubicBezTo>
                      <a:pt x="8" y="10"/>
                      <a:pt x="6" y="10"/>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10" name="Freeform 124"/>
              <p:cNvSpPr/>
              <p:nvPr/>
            </p:nvSpPr>
            <p:spPr bwMode="auto">
              <a:xfrm>
                <a:off x="823006" y="3256041"/>
                <a:ext cx="63500" cy="69850"/>
              </a:xfrm>
              <a:custGeom>
                <a:avLst/>
                <a:gdLst>
                  <a:gd name="T0" fmla="*/ 0 w 10"/>
                  <a:gd name="T1" fmla="*/ 4 h 11"/>
                  <a:gd name="T2" fmla="*/ 3 w 10"/>
                  <a:gd name="T3" fmla="*/ 0 h 11"/>
                  <a:gd name="T4" fmla="*/ 10 w 10"/>
                  <a:gd name="T5" fmla="*/ 0 h 11"/>
                  <a:gd name="T6" fmla="*/ 10 w 10"/>
                  <a:gd name="T7" fmla="*/ 11 h 11"/>
                  <a:gd name="T8" fmla="*/ 3 w 10"/>
                  <a:gd name="T9" fmla="*/ 11 h 11"/>
                  <a:gd name="T10" fmla="*/ 0 w 10"/>
                  <a:gd name="T11" fmla="*/ 7 h 11"/>
                  <a:gd name="T12" fmla="*/ 0 w 1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0" y="4"/>
                    </a:moveTo>
                    <a:cubicBezTo>
                      <a:pt x="0" y="1"/>
                      <a:pt x="1" y="0"/>
                      <a:pt x="3" y="0"/>
                    </a:cubicBezTo>
                    <a:cubicBezTo>
                      <a:pt x="5" y="0"/>
                      <a:pt x="8" y="0"/>
                      <a:pt x="10" y="0"/>
                    </a:cubicBezTo>
                    <a:cubicBezTo>
                      <a:pt x="10" y="4"/>
                      <a:pt x="10" y="7"/>
                      <a:pt x="10" y="11"/>
                    </a:cubicBezTo>
                    <a:cubicBezTo>
                      <a:pt x="8" y="11"/>
                      <a:pt x="5" y="11"/>
                      <a:pt x="3" y="11"/>
                    </a:cubicBezTo>
                    <a:cubicBezTo>
                      <a:pt x="1" y="11"/>
                      <a:pt x="0" y="10"/>
                      <a:pt x="0" y="7"/>
                    </a:cubicBezTo>
                    <a:cubicBezTo>
                      <a:pt x="0" y="6"/>
                      <a:pt x="0" y="5"/>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11" name="Freeform 125"/>
              <p:cNvSpPr/>
              <p:nvPr/>
            </p:nvSpPr>
            <p:spPr bwMode="auto">
              <a:xfrm>
                <a:off x="886506" y="3325891"/>
                <a:ext cx="63500" cy="63500"/>
              </a:xfrm>
              <a:custGeom>
                <a:avLst/>
                <a:gdLst>
                  <a:gd name="T0" fmla="*/ 0 w 10"/>
                  <a:gd name="T1" fmla="*/ 6 h 10"/>
                  <a:gd name="T2" fmla="*/ 3 w 10"/>
                  <a:gd name="T3" fmla="*/ 10 h 10"/>
                  <a:gd name="T4" fmla="*/ 7 w 10"/>
                  <a:gd name="T5" fmla="*/ 10 h 10"/>
                  <a:gd name="T6" fmla="*/ 10 w 10"/>
                  <a:gd name="T7" fmla="*/ 6 h 10"/>
                  <a:gd name="T8" fmla="*/ 10 w 10"/>
                  <a:gd name="T9" fmla="*/ 0 h 10"/>
                  <a:gd name="T10" fmla="*/ 0 w 10"/>
                  <a:gd name="T11" fmla="*/ 0 h 10"/>
                  <a:gd name="T12" fmla="*/ 0 w 10"/>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0" y="6"/>
                    </a:moveTo>
                    <a:cubicBezTo>
                      <a:pt x="0" y="9"/>
                      <a:pt x="1" y="10"/>
                      <a:pt x="3" y="10"/>
                    </a:cubicBezTo>
                    <a:cubicBezTo>
                      <a:pt x="5" y="10"/>
                      <a:pt x="6" y="10"/>
                      <a:pt x="7" y="10"/>
                    </a:cubicBezTo>
                    <a:cubicBezTo>
                      <a:pt x="9" y="10"/>
                      <a:pt x="10" y="9"/>
                      <a:pt x="10" y="6"/>
                    </a:cubicBezTo>
                    <a:cubicBezTo>
                      <a:pt x="10" y="4"/>
                      <a:pt x="10" y="2"/>
                      <a:pt x="10" y="0"/>
                    </a:cubicBezTo>
                    <a:cubicBezTo>
                      <a:pt x="7" y="0"/>
                      <a:pt x="3" y="0"/>
                      <a:pt x="0" y="0"/>
                    </a:cubicBezTo>
                    <a:cubicBezTo>
                      <a:pt x="0" y="2"/>
                      <a:pt x="0"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12" name="Freeform 126"/>
              <p:cNvSpPr/>
              <p:nvPr/>
            </p:nvSpPr>
            <p:spPr bwMode="auto">
              <a:xfrm>
                <a:off x="950006" y="3256041"/>
                <a:ext cx="63500" cy="69850"/>
              </a:xfrm>
              <a:custGeom>
                <a:avLst/>
                <a:gdLst>
                  <a:gd name="T0" fmla="*/ 10 w 10"/>
                  <a:gd name="T1" fmla="*/ 7 h 11"/>
                  <a:gd name="T2" fmla="*/ 7 w 10"/>
                  <a:gd name="T3" fmla="*/ 11 h 11"/>
                  <a:gd name="T4" fmla="*/ 0 w 10"/>
                  <a:gd name="T5" fmla="*/ 11 h 11"/>
                  <a:gd name="T6" fmla="*/ 0 w 10"/>
                  <a:gd name="T7" fmla="*/ 0 h 11"/>
                  <a:gd name="T8" fmla="*/ 7 w 10"/>
                  <a:gd name="T9" fmla="*/ 0 h 11"/>
                  <a:gd name="T10" fmla="*/ 10 w 10"/>
                  <a:gd name="T11" fmla="*/ 4 h 11"/>
                  <a:gd name="T12" fmla="*/ 10 w 10"/>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10" y="7"/>
                    </a:moveTo>
                    <a:cubicBezTo>
                      <a:pt x="10" y="10"/>
                      <a:pt x="9" y="11"/>
                      <a:pt x="7" y="11"/>
                    </a:cubicBezTo>
                    <a:cubicBezTo>
                      <a:pt x="5" y="11"/>
                      <a:pt x="2" y="11"/>
                      <a:pt x="0" y="11"/>
                    </a:cubicBezTo>
                    <a:cubicBezTo>
                      <a:pt x="0" y="7"/>
                      <a:pt x="0" y="4"/>
                      <a:pt x="0" y="0"/>
                    </a:cubicBezTo>
                    <a:cubicBezTo>
                      <a:pt x="2" y="0"/>
                      <a:pt x="5" y="0"/>
                      <a:pt x="7" y="0"/>
                    </a:cubicBezTo>
                    <a:cubicBezTo>
                      <a:pt x="9" y="0"/>
                      <a:pt x="10" y="1"/>
                      <a:pt x="10" y="4"/>
                    </a:cubicBezTo>
                    <a:cubicBezTo>
                      <a:pt x="10" y="5"/>
                      <a:pt x="10" y="6"/>
                      <a:pt x="1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13" name="Freeform 127"/>
              <p:cNvSpPr/>
              <p:nvPr/>
            </p:nvSpPr>
            <p:spPr bwMode="auto">
              <a:xfrm>
                <a:off x="886506" y="3190953"/>
                <a:ext cx="63500" cy="65088"/>
              </a:xfrm>
              <a:custGeom>
                <a:avLst/>
                <a:gdLst>
                  <a:gd name="T0" fmla="*/ 7 w 10"/>
                  <a:gd name="T1" fmla="*/ 0 h 10"/>
                  <a:gd name="T2" fmla="*/ 10 w 10"/>
                  <a:gd name="T3" fmla="*/ 4 h 10"/>
                  <a:gd name="T4" fmla="*/ 10 w 10"/>
                  <a:gd name="T5" fmla="*/ 10 h 10"/>
                  <a:gd name="T6" fmla="*/ 0 w 10"/>
                  <a:gd name="T7" fmla="*/ 10 h 10"/>
                  <a:gd name="T8" fmla="*/ 0 w 10"/>
                  <a:gd name="T9" fmla="*/ 4 h 10"/>
                  <a:gd name="T10" fmla="*/ 3 w 10"/>
                  <a:gd name="T11" fmla="*/ 0 h 10"/>
                  <a:gd name="T12" fmla="*/ 7 w 1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7" y="0"/>
                    </a:moveTo>
                    <a:cubicBezTo>
                      <a:pt x="9" y="0"/>
                      <a:pt x="10" y="1"/>
                      <a:pt x="10" y="4"/>
                    </a:cubicBezTo>
                    <a:cubicBezTo>
                      <a:pt x="10" y="6"/>
                      <a:pt x="10" y="8"/>
                      <a:pt x="10" y="10"/>
                    </a:cubicBezTo>
                    <a:cubicBezTo>
                      <a:pt x="7" y="10"/>
                      <a:pt x="3" y="10"/>
                      <a:pt x="0" y="10"/>
                    </a:cubicBezTo>
                    <a:cubicBezTo>
                      <a:pt x="0" y="8"/>
                      <a:pt x="0" y="6"/>
                      <a:pt x="0" y="4"/>
                    </a:cubicBezTo>
                    <a:cubicBezTo>
                      <a:pt x="0" y="1"/>
                      <a:pt x="1" y="0"/>
                      <a:pt x="3" y="0"/>
                    </a:cubicBezTo>
                    <a:cubicBezTo>
                      <a:pt x="5" y="0"/>
                      <a:pt x="6"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14" name="Freeform 128"/>
              <p:cNvSpPr/>
              <p:nvPr/>
            </p:nvSpPr>
            <p:spPr bwMode="auto">
              <a:xfrm>
                <a:off x="694418" y="3190953"/>
                <a:ext cx="63500" cy="198438"/>
              </a:xfrm>
              <a:custGeom>
                <a:avLst/>
                <a:gdLst>
                  <a:gd name="T0" fmla="*/ 0 w 10"/>
                  <a:gd name="T1" fmla="*/ 4 h 31"/>
                  <a:gd name="T2" fmla="*/ 3 w 10"/>
                  <a:gd name="T3" fmla="*/ 0 h 31"/>
                  <a:gd name="T4" fmla="*/ 10 w 10"/>
                  <a:gd name="T5" fmla="*/ 0 h 31"/>
                  <a:gd name="T6" fmla="*/ 10 w 10"/>
                  <a:gd name="T7" fmla="*/ 31 h 31"/>
                  <a:gd name="T8" fmla="*/ 3 w 10"/>
                  <a:gd name="T9" fmla="*/ 31 h 31"/>
                  <a:gd name="T10" fmla="*/ 0 w 10"/>
                  <a:gd name="T11" fmla="*/ 27 h 31"/>
                  <a:gd name="T12" fmla="*/ 0 w 10"/>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10" h="31">
                    <a:moveTo>
                      <a:pt x="0" y="4"/>
                    </a:moveTo>
                    <a:cubicBezTo>
                      <a:pt x="0" y="1"/>
                      <a:pt x="1" y="0"/>
                      <a:pt x="3" y="0"/>
                    </a:cubicBezTo>
                    <a:cubicBezTo>
                      <a:pt x="5" y="0"/>
                      <a:pt x="7" y="0"/>
                      <a:pt x="10" y="0"/>
                    </a:cubicBezTo>
                    <a:cubicBezTo>
                      <a:pt x="10" y="10"/>
                      <a:pt x="10" y="21"/>
                      <a:pt x="10" y="31"/>
                    </a:cubicBezTo>
                    <a:cubicBezTo>
                      <a:pt x="7" y="31"/>
                      <a:pt x="5" y="31"/>
                      <a:pt x="3" y="31"/>
                    </a:cubicBezTo>
                    <a:cubicBezTo>
                      <a:pt x="1" y="31"/>
                      <a:pt x="0" y="30"/>
                      <a:pt x="0" y="27"/>
                    </a:cubicBezTo>
                    <a:cubicBezTo>
                      <a:pt x="0" y="19"/>
                      <a:pt x="0" y="1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15" name="Freeform 129"/>
              <p:cNvSpPr/>
              <p:nvPr/>
            </p:nvSpPr>
            <p:spPr bwMode="auto">
              <a:xfrm>
                <a:off x="823006" y="3452891"/>
                <a:ext cx="190500" cy="63500"/>
              </a:xfrm>
              <a:custGeom>
                <a:avLst/>
                <a:gdLst>
                  <a:gd name="T0" fmla="*/ 0 w 30"/>
                  <a:gd name="T1" fmla="*/ 7 h 10"/>
                  <a:gd name="T2" fmla="*/ 3 w 30"/>
                  <a:gd name="T3" fmla="*/ 10 h 10"/>
                  <a:gd name="T4" fmla="*/ 27 w 30"/>
                  <a:gd name="T5" fmla="*/ 10 h 10"/>
                  <a:gd name="T6" fmla="*/ 30 w 30"/>
                  <a:gd name="T7" fmla="*/ 7 h 10"/>
                  <a:gd name="T8" fmla="*/ 30 w 30"/>
                  <a:gd name="T9" fmla="*/ 0 h 10"/>
                  <a:gd name="T10" fmla="*/ 0 w 30"/>
                  <a:gd name="T11" fmla="*/ 0 h 10"/>
                  <a:gd name="T12" fmla="*/ 0 w 30"/>
                  <a:gd name="T13" fmla="*/ 7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0" y="7"/>
                    </a:moveTo>
                    <a:cubicBezTo>
                      <a:pt x="0" y="9"/>
                      <a:pt x="1" y="10"/>
                      <a:pt x="3" y="10"/>
                    </a:cubicBezTo>
                    <a:cubicBezTo>
                      <a:pt x="11" y="10"/>
                      <a:pt x="19" y="10"/>
                      <a:pt x="27" y="10"/>
                    </a:cubicBezTo>
                    <a:cubicBezTo>
                      <a:pt x="29" y="10"/>
                      <a:pt x="30" y="9"/>
                      <a:pt x="30" y="7"/>
                    </a:cubicBezTo>
                    <a:cubicBezTo>
                      <a:pt x="30" y="4"/>
                      <a:pt x="30" y="2"/>
                      <a:pt x="30" y="0"/>
                    </a:cubicBezTo>
                    <a:cubicBezTo>
                      <a:pt x="20" y="0"/>
                      <a:pt x="10" y="0"/>
                      <a:pt x="0" y="0"/>
                    </a:cubicBezTo>
                    <a:cubicBezTo>
                      <a:pt x="0" y="2"/>
                      <a:pt x="0" y="4"/>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16" name="Freeform 130"/>
              <p:cNvSpPr/>
              <p:nvPr/>
            </p:nvSpPr>
            <p:spPr bwMode="auto">
              <a:xfrm>
                <a:off x="1078593" y="3190953"/>
                <a:ext cx="69850" cy="198438"/>
              </a:xfrm>
              <a:custGeom>
                <a:avLst/>
                <a:gdLst>
                  <a:gd name="T0" fmla="*/ 11 w 11"/>
                  <a:gd name="T1" fmla="*/ 27 h 31"/>
                  <a:gd name="T2" fmla="*/ 7 w 11"/>
                  <a:gd name="T3" fmla="*/ 31 h 31"/>
                  <a:gd name="T4" fmla="*/ 0 w 11"/>
                  <a:gd name="T5" fmla="*/ 31 h 31"/>
                  <a:gd name="T6" fmla="*/ 0 w 11"/>
                  <a:gd name="T7" fmla="*/ 0 h 31"/>
                  <a:gd name="T8" fmla="*/ 7 w 11"/>
                  <a:gd name="T9" fmla="*/ 0 h 31"/>
                  <a:gd name="T10" fmla="*/ 11 w 11"/>
                  <a:gd name="T11" fmla="*/ 4 h 31"/>
                  <a:gd name="T12" fmla="*/ 11 w 11"/>
                  <a:gd name="T13" fmla="*/ 27 h 31"/>
                </a:gdLst>
                <a:ahLst/>
                <a:cxnLst>
                  <a:cxn ang="0">
                    <a:pos x="T0" y="T1"/>
                  </a:cxn>
                  <a:cxn ang="0">
                    <a:pos x="T2" y="T3"/>
                  </a:cxn>
                  <a:cxn ang="0">
                    <a:pos x="T4" y="T5"/>
                  </a:cxn>
                  <a:cxn ang="0">
                    <a:pos x="T6" y="T7"/>
                  </a:cxn>
                  <a:cxn ang="0">
                    <a:pos x="T8" y="T9"/>
                  </a:cxn>
                  <a:cxn ang="0">
                    <a:pos x="T10" y="T11"/>
                  </a:cxn>
                  <a:cxn ang="0">
                    <a:pos x="T12" y="T13"/>
                  </a:cxn>
                </a:cxnLst>
                <a:rect l="0" t="0" r="r" b="b"/>
                <a:pathLst>
                  <a:path w="11" h="31">
                    <a:moveTo>
                      <a:pt x="11" y="27"/>
                    </a:moveTo>
                    <a:cubicBezTo>
                      <a:pt x="11" y="30"/>
                      <a:pt x="10" y="31"/>
                      <a:pt x="7" y="31"/>
                    </a:cubicBezTo>
                    <a:cubicBezTo>
                      <a:pt x="5" y="31"/>
                      <a:pt x="3" y="31"/>
                      <a:pt x="0" y="31"/>
                    </a:cubicBezTo>
                    <a:cubicBezTo>
                      <a:pt x="0" y="21"/>
                      <a:pt x="0" y="10"/>
                      <a:pt x="0" y="0"/>
                    </a:cubicBezTo>
                    <a:cubicBezTo>
                      <a:pt x="3" y="0"/>
                      <a:pt x="5" y="0"/>
                      <a:pt x="7" y="0"/>
                    </a:cubicBezTo>
                    <a:cubicBezTo>
                      <a:pt x="10" y="0"/>
                      <a:pt x="11" y="1"/>
                      <a:pt x="11" y="4"/>
                    </a:cubicBezTo>
                    <a:cubicBezTo>
                      <a:pt x="11" y="12"/>
                      <a:pt x="11" y="19"/>
                      <a:pt x="1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grpSp>
        <p:sp>
          <p:nvSpPr>
            <p:cNvPr id="78" name="Freeform 142"/>
            <p:cNvSpPr>
              <a:spLocks noEditPoints="1"/>
            </p:cNvSpPr>
            <p:nvPr/>
          </p:nvSpPr>
          <p:spPr bwMode="auto">
            <a:xfrm>
              <a:off x="5160056" y="3032203"/>
              <a:ext cx="312738" cy="439738"/>
            </a:xfrm>
            <a:custGeom>
              <a:avLst/>
              <a:gdLst>
                <a:gd name="T0" fmla="*/ 29 w 49"/>
                <a:gd name="T1" fmla="*/ 10 h 69"/>
                <a:gd name="T2" fmla="*/ 29 w 49"/>
                <a:gd name="T3" fmla="*/ 3 h 69"/>
                <a:gd name="T4" fmla="*/ 28 w 49"/>
                <a:gd name="T5" fmla="*/ 1 h 69"/>
                <a:gd name="T6" fmla="*/ 26 w 49"/>
                <a:gd name="T7" fmla="*/ 0 h 69"/>
                <a:gd name="T8" fmla="*/ 22 w 49"/>
                <a:gd name="T9" fmla="*/ 0 h 69"/>
                <a:gd name="T10" fmla="*/ 20 w 49"/>
                <a:gd name="T11" fmla="*/ 1 h 69"/>
                <a:gd name="T12" fmla="*/ 19 w 49"/>
                <a:gd name="T13" fmla="*/ 3 h 69"/>
                <a:gd name="T14" fmla="*/ 19 w 49"/>
                <a:gd name="T15" fmla="*/ 10 h 69"/>
                <a:gd name="T16" fmla="*/ 3 w 49"/>
                <a:gd name="T17" fmla="*/ 10 h 69"/>
                <a:gd name="T18" fmla="*/ 0 w 49"/>
                <a:gd name="T19" fmla="*/ 11 h 69"/>
                <a:gd name="T20" fmla="*/ 0 w 49"/>
                <a:gd name="T21" fmla="*/ 13 h 69"/>
                <a:gd name="T22" fmla="*/ 0 w 49"/>
                <a:gd name="T23" fmla="*/ 17 h 69"/>
                <a:gd name="T24" fmla="*/ 0 w 49"/>
                <a:gd name="T25" fmla="*/ 19 h 69"/>
                <a:gd name="T26" fmla="*/ 3 w 49"/>
                <a:gd name="T27" fmla="*/ 20 h 69"/>
                <a:gd name="T28" fmla="*/ 9 w 49"/>
                <a:gd name="T29" fmla="*/ 20 h 69"/>
                <a:gd name="T30" fmla="*/ 9 w 49"/>
                <a:gd name="T31" fmla="*/ 56 h 69"/>
                <a:gd name="T32" fmla="*/ 10 w 49"/>
                <a:gd name="T33" fmla="*/ 59 h 69"/>
                <a:gd name="T34" fmla="*/ 12 w 49"/>
                <a:gd name="T35" fmla="*/ 59 h 69"/>
                <a:gd name="T36" fmla="*/ 19 w 49"/>
                <a:gd name="T37" fmla="*/ 59 h 69"/>
                <a:gd name="T38" fmla="*/ 19 w 49"/>
                <a:gd name="T39" fmla="*/ 66 h 69"/>
                <a:gd name="T40" fmla="*/ 20 w 49"/>
                <a:gd name="T41" fmla="*/ 68 h 69"/>
                <a:gd name="T42" fmla="*/ 22 w 49"/>
                <a:gd name="T43" fmla="*/ 69 h 69"/>
                <a:gd name="T44" fmla="*/ 26 w 49"/>
                <a:gd name="T45" fmla="*/ 69 h 69"/>
                <a:gd name="T46" fmla="*/ 28 w 49"/>
                <a:gd name="T47" fmla="*/ 68 h 69"/>
                <a:gd name="T48" fmla="*/ 29 w 49"/>
                <a:gd name="T49" fmla="*/ 66 h 69"/>
                <a:gd name="T50" fmla="*/ 29 w 49"/>
                <a:gd name="T51" fmla="*/ 59 h 69"/>
                <a:gd name="T52" fmla="*/ 36 w 49"/>
                <a:gd name="T53" fmla="*/ 59 h 69"/>
                <a:gd name="T54" fmla="*/ 38 w 49"/>
                <a:gd name="T55" fmla="*/ 59 h 69"/>
                <a:gd name="T56" fmla="*/ 39 w 49"/>
                <a:gd name="T57" fmla="*/ 56 h 69"/>
                <a:gd name="T58" fmla="*/ 39 w 49"/>
                <a:gd name="T59" fmla="*/ 20 h 69"/>
                <a:gd name="T60" fmla="*/ 46 w 49"/>
                <a:gd name="T61" fmla="*/ 20 h 69"/>
                <a:gd name="T62" fmla="*/ 48 w 49"/>
                <a:gd name="T63" fmla="*/ 19 h 69"/>
                <a:gd name="T64" fmla="*/ 49 w 49"/>
                <a:gd name="T65" fmla="*/ 17 h 69"/>
                <a:gd name="T66" fmla="*/ 49 w 49"/>
                <a:gd name="T67" fmla="*/ 13 h 69"/>
                <a:gd name="T68" fmla="*/ 48 w 49"/>
                <a:gd name="T69" fmla="*/ 11 h 69"/>
                <a:gd name="T70" fmla="*/ 46 w 49"/>
                <a:gd name="T71" fmla="*/ 10 h 69"/>
                <a:gd name="T72" fmla="*/ 29 w 49"/>
                <a:gd name="T73" fmla="*/ 10 h 69"/>
                <a:gd name="T74" fmla="*/ 29 w 49"/>
                <a:gd name="T75" fmla="*/ 40 h 69"/>
                <a:gd name="T76" fmla="*/ 19 w 49"/>
                <a:gd name="T77" fmla="*/ 40 h 69"/>
                <a:gd name="T78" fmla="*/ 19 w 49"/>
                <a:gd name="T79" fmla="*/ 20 h 69"/>
                <a:gd name="T80" fmla="*/ 29 w 49"/>
                <a:gd name="T81" fmla="*/ 20 h 69"/>
                <a:gd name="T82" fmla="*/ 29 w 49"/>
                <a:gd name="T83" fmla="*/ 4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69">
                  <a:moveTo>
                    <a:pt x="29" y="10"/>
                  </a:moveTo>
                  <a:cubicBezTo>
                    <a:pt x="29" y="3"/>
                    <a:pt x="29" y="3"/>
                    <a:pt x="29" y="3"/>
                  </a:cubicBezTo>
                  <a:cubicBezTo>
                    <a:pt x="29" y="2"/>
                    <a:pt x="29" y="2"/>
                    <a:pt x="28" y="1"/>
                  </a:cubicBezTo>
                  <a:cubicBezTo>
                    <a:pt x="28" y="0"/>
                    <a:pt x="27" y="0"/>
                    <a:pt x="26" y="0"/>
                  </a:cubicBezTo>
                  <a:cubicBezTo>
                    <a:pt x="22" y="0"/>
                    <a:pt x="22" y="0"/>
                    <a:pt x="22" y="0"/>
                  </a:cubicBezTo>
                  <a:cubicBezTo>
                    <a:pt x="22" y="0"/>
                    <a:pt x="21" y="0"/>
                    <a:pt x="20" y="1"/>
                  </a:cubicBezTo>
                  <a:cubicBezTo>
                    <a:pt x="20" y="2"/>
                    <a:pt x="19" y="2"/>
                    <a:pt x="19" y="3"/>
                  </a:cubicBezTo>
                  <a:cubicBezTo>
                    <a:pt x="19" y="10"/>
                    <a:pt x="19" y="10"/>
                    <a:pt x="19" y="10"/>
                  </a:cubicBezTo>
                  <a:cubicBezTo>
                    <a:pt x="3" y="10"/>
                    <a:pt x="3" y="10"/>
                    <a:pt x="3" y="10"/>
                  </a:cubicBezTo>
                  <a:cubicBezTo>
                    <a:pt x="2" y="10"/>
                    <a:pt x="1" y="10"/>
                    <a:pt x="0" y="11"/>
                  </a:cubicBezTo>
                  <a:cubicBezTo>
                    <a:pt x="0" y="11"/>
                    <a:pt x="0" y="12"/>
                    <a:pt x="0" y="13"/>
                  </a:cubicBezTo>
                  <a:cubicBezTo>
                    <a:pt x="0" y="17"/>
                    <a:pt x="0" y="17"/>
                    <a:pt x="0" y="17"/>
                  </a:cubicBezTo>
                  <a:cubicBezTo>
                    <a:pt x="0" y="18"/>
                    <a:pt x="0" y="19"/>
                    <a:pt x="0" y="19"/>
                  </a:cubicBezTo>
                  <a:cubicBezTo>
                    <a:pt x="1" y="20"/>
                    <a:pt x="2" y="20"/>
                    <a:pt x="3" y="20"/>
                  </a:cubicBezTo>
                  <a:cubicBezTo>
                    <a:pt x="9" y="20"/>
                    <a:pt x="9" y="20"/>
                    <a:pt x="9" y="20"/>
                  </a:cubicBezTo>
                  <a:cubicBezTo>
                    <a:pt x="9" y="56"/>
                    <a:pt x="9" y="56"/>
                    <a:pt x="9" y="56"/>
                  </a:cubicBezTo>
                  <a:cubicBezTo>
                    <a:pt x="9" y="57"/>
                    <a:pt x="10" y="58"/>
                    <a:pt x="10" y="59"/>
                  </a:cubicBezTo>
                  <a:cubicBezTo>
                    <a:pt x="11" y="59"/>
                    <a:pt x="12" y="59"/>
                    <a:pt x="12" y="59"/>
                  </a:cubicBezTo>
                  <a:cubicBezTo>
                    <a:pt x="19" y="59"/>
                    <a:pt x="19" y="59"/>
                    <a:pt x="19" y="59"/>
                  </a:cubicBezTo>
                  <a:cubicBezTo>
                    <a:pt x="19" y="66"/>
                    <a:pt x="19" y="66"/>
                    <a:pt x="19" y="66"/>
                  </a:cubicBezTo>
                  <a:cubicBezTo>
                    <a:pt x="19" y="67"/>
                    <a:pt x="20" y="68"/>
                    <a:pt x="20" y="68"/>
                  </a:cubicBezTo>
                  <a:cubicBezTo>
                    <a:pt x="21" y="69"/>
                    <a:pt x="22" y="69"/>
                    <a:pt x="22" y="69"/>
                  </a:cubicBezTo>
                  <a:cubicBezTo>
                    <a:pt x="26" y="69"/>
                    <a:pt x="26" y="69"/>
                    <a:pt x="26" y="69"/>
                  </a:cubicBezTo>
                  <a:cubicBezTo>
                    <a:pt x="27" y="69"/>
                    <a:pt x="28" y="69"/>
                    <a:pt x="28" y="68"/>
                  </a:cubicBezTo>
                  <a:cubicBezTo>
                    <a:pt x="29" y="68"/>
                    <a:pt x="29" y="67"/>
                    <a:pt x="29" y="66"/>
                  </a:cubicBezTo>
                  <a:cubicBezTo>
                    <a:pt x="29" y="59"/>
                    <a:pt x="29" y="59"/>
                    <a:pt x="29" y="59"/>
                  </a:cubicBezTo>
                  <a:cubicBezTo>
                    <a:pt x="36" y="59"/>
                    <a:pt x="36" y="59"/>
                    <a:pt x="36" y="59"/>
                  </a:cubicBezTo>
                  <a:cubicBezTo>
                    <a:pt x="37" y="59"/>
                    <a:pt x="38" y="59"/>
                    <a:pt x="38" y="59"/>
                  </a:cubicBezTo>
                  <a:cubicBezTo>
                    <a:pt x="39" y="58"/>
                    <a:pt x="39" y="57"/>
                    <a:pt x="39" y="56"/>
                  </a:cubicBezTo>
                  <a:cubicBezTo>
                    <a:pt x="39" y="20"/>
                    <a:pt x="39" y="20"/>
                    <a:pt x="39" y="20"/>
                  </a:cubicBezTo>
                  <a:cubicBezTo>
                    <a:pt x="46" y="20"/>
                    <a:pt x="46" y="20"/>
                    <a:pt x="46" y="20"/>
                  </a:cubicBezTo>
                  <a:cubicBezTo>
                    <a:pt x="47" y="20"/>
                    <a:pt x="48" y="20"/>
                    <a:pt x="48" y="19"/>
                  </a:cubicBezTo>
                  <a:cubicBezTo>
                    <a:pt x="49" y="19"/>
                    <a:pt x="49" y="18"/>
                    <a:pt x="49" y="17"/>
                  </a:cubicBezTo>
                  <a:cubicBezTo>
                    <a:pt x="49" y="13"/>
                    <a:pt x="49" y="13"/>
                    <a:pt x="49" y="13"/>
                  </a:cubicBezTo>
                  <a:cubicBezTo>
                    <a:pt x="49" y="12"/>
                    <a:pt x="49" y="11"/>
                    <a:pt x="48" y="11"/>
                  </a:cubicBezTo>
                  <a:cubicBezTo>
                    <a:pt x="48" y="10"/>
                    <a:pt x="47" y="10"/>
                    <a:pt x="46" y="10"/>
                  </a:cubicBezTo>
                  <a:lnTo>
                    <a:pt x="29" y="10"/>
                  </a:lnTo>
                  <a:close/>
                  <a:moveTo>
                    <a:pt x="29" y="40"/>
                  </a:moveTo>
                  <a:cubicBezTo>
                    <a:pt x="19" y="40"/>
                    <a:pt x="19" y="40"/>
                    <a:pt x="19" y="40"/>
                  </a:cubicBezTo>
                  <a:cubicBezTo>
                    <a:pt x="19" y="20"/>
                    <a:pt x="19" y="20"/>
                    <a:pt x="19" y="20"/>
                  </a:cubicBezTo>
                  <a:cubicBezTo>
                    <a:pt x="29" y="20"/>
                    <a:pt x="29" y="20"/>
                    <a:pt x="29" y="20"/>
                  </a:cubicBezTo>
                  <a:lnTo>
                    <a:pt x="29"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grpSp>
          <p:nvGrpSpPr>
            <p:cNvPr id="79" name="组合 78"/>
            <p:cNvGrpSpPr/>
            <p:nvPr userDrawn="1"/>
          </p:nvGrpSpPr>
          <p:grpSpPr>
            <a:xfrm>
              <a:off x="8178351" y="650953"/>
              <a:ext cx="306388" cy="485775"/>
              <a:chOff x="8178351" y="650953"/>
              <a:chExt cx="306388" cy="485775"/>
            </a:xfrm>
            <a:grpFill/>
          </p:grpSpPr>
          <p:sp>
            <p:nvSpPr>
              <p:cNvPr id="200" name="Freeform 5"/>
              <p:cNvSpPr>
                <a:spLocks noEditPoints="1"/>
              </p:cNvSpPr>
              <p:nvPr/>
            </p:nvSpPr>
            <p:spPr bwMode="auto">
              <a:xfrm>
                <a:off x="8178351" y="650953"/>
                <a:ext cx="306388" cy="485775"/>
              </a:xfrm>
              <a:custGeom>
                <a:avLst/>
                <a:gdLst>
                  <a:gd name="T0" fmla="*/ 44 w 48"/>
                  <a:gd name="T1" fmla="*/ 9 h 76"/>
                  <a:gd name="T2" fmla="*/ 34 w 48"/>
                  <a:gd name="T3" fmla="*/ 9 h 76"/>
                  <a:gd name="T4" fmla="*/ 34 w 48"/>
                  <a:gd name="T5" fmla="*/ 3 h 76"/>
                  <a:gd name="T6" fmla="*/ 30 w 48"/>
                  <a:gd name="T7" fmla="*/ 0 h 76"/>
                  <a:gd name="T8" fmla="*/ 18 w 48"/>
                  <a:gd name="T9" fmla="*/ 0 h 76"/>
                  <a:gd name="T10" fmla="*/ 14 w 48"/>
                  <a:gd name="T11" fmla="*/ 3 h 76"/>
                  <a:gd name="T12" fmla="*/ 14 w 48"/>
                  <a:gd name="T13" fmla="*/ 9 h 76"/>
                  <a:gd name="T14" fmla="*/ 4 w 48"/>
                  <a:gd name="T15" fmla="*/ 9 h 76"/>
                  <a:gd name="T16" fmla="*/ 0 w 48"/>
                  <a:gd name="T17" fmla="*/ 13 h 76"/>
                  <a:gd name="T18" fmla="*/ 0 w 48"/>
                  <a:gd name="T19" fmla="*/ 72 h 76"/>
                  <a:gd name="T20" fmla="*/ 1 w 48"/>
                  <a:gd name="T21" fmla="*/ 75 h 76"/>
                  <a:gd name="T22" fmla="*/ 4 w 48"/>
                  <a:gd name="T23" fmla="*/ 76 h 76"/>
                  <a:gd name="T24" fmla="*/ 44 w 48"/>
                  <a:gd name="T25" fmla="*/ 76 h 76"/>
                  <a:gd name="T26" fmla="*/ 48 w 48"/>
                  <a:gd name="T27" fmla="*/ 72 h 76"/>
                  <a:gd name="T28" fmla="*/ 48 w 48"/>
                  <a:gd name="T29" fmla="*/ 13 h 76"/>
                  <a:gd name="T30" fmla="*/ 44 w 48"/>
                  <a:gd name="T31" fmla="*/ 9 h 76"/>
                  <a:gd name="T32" fmla="*/ 38 w 48"/>
                  <a:gd name="T33" fmla="*/ 66 h 76"/>
                  <a:gd name="T34" fmla="*/ 10 w 48"/>
                  <a:gd name="T35" fmla="*/ 66 h 76"/>
                  <a:gd name="T36" fmla="*/ 10 w 48"/>
                  <a:gd name="T37" fmla="*/ 19 h 76"/>
                  <a:gd name="T38" fmla="*/ 38 w 48"/>
                  <a:gd name="T39" fmla="*/ 19 h 76"/>
                  <a:gd name="T40" fmla="*/ 38 w 48"/>
                  <a:gd name="T41" fmla="*/ 6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76">
                    <a:moveTo>
                      <a:pt x="44" y="9"/>
                    </a:moveTo>
                    <a:cubicBezTo>
                      <a:pt x="41" y="9"/>
                      <a:pt x="37" y="9"/>
                      <a:pt x="34" y="9"/>
                    </a:cubicBezTo>
                    <a:cubicBezTo>
                      <a:pt x="34" y="7"/>
                      <a:pt x="34" y="5"/>
                      <a:pt x="34" y="3"/>
                    </a:cubicBezTo>
                    <a:cubicBezTo>
                      <a:pt x="34" y="1"/>
                      <a:pt x="33" y="0"/>
                      <a:pt x="30" y="0"/>
                    </a:cubicBezTo>
                    <a:cubicBezTo>
                      <a:pt x="26" y="0"/>
                      <a:pt x="22" y="0"/>
                      <a:pt x="18" y="0"/>
                    </a:cubicBezTo>
                    <a:cubicBezTo>
                      <a:pt x="16" y="0"/>
                      <a:pt x="14" y="1"/>
                      <a:pt x="14" y="3"/>
                    </a:cubicBezTo>
                    <a:cubicBezTo>
                      <a:pt x="14" y="5"/>
                      <a:pt x="14" y="7"/>
                      <a:pt x="14" y="9"/>
                    </a:cubicBezTo>
                    <a:cubicBezTo>
                      <a:pt x="11" y="9"/>
                      <a:pt x="7" y="9"/>
                      <a:pt x="4" y="9"/>
                    </a:cubicBezTo>
                    <a:cubicBezTo>
                      <a:pt x="1" y="9"/>
                      <a:pt x="0" y="10"/>
                      <a:pt x="0" y="13"/>
                    </a:cubicBezTo>
                    <a:cubicBezTo>
                      <a:pt x="0" y="33"/>
                      <a:pt x="0" y="52"/>
                      <a:pt x="0" y="72"/>
                    </a:cubicBezTo>
                    <a:cubicBezTo>
                      <a:pt x="0" y="73"/>
                      <a:pt x="0" y="74"/>
                      <a:pt x="1" y="75"/>
                    </a:cubicBezTo>
                    <a:cubicBezTo>
                      <a:pt x="2" y="76"/>
                      <a:pt x="3" y="76"/>
                      <a:pt x="4" y="76"/>
                    </a:cubicBezTo>
                    <a:cubicBezTo>
                      <a:pt x="17" y="76"/>
                      <a:pt x="31" y="76"/>
                      <a:pt x="44" y="76"/>
                    </a:cubicBezTo>
                    <a:cubicBezTo>
                      <a:pt x="47" y="76"/>
                      <a:pt x="48" y="75"/>
                      <a:pt x="48" y="72"/>
                    </a:cubicBezTo>
                    <a:cubicBezTo>
                      <a:pt x="48" y="52"/>
                      <a:pt x="48" y="33"/>
                      <a:pt x="48" y="13"/>
                    </a:cubicBezTo>
                    <a:cubicBezTo>
                      <a:pt x="48" y="10"/>
                      <a:pt x="47" y="9"/>
                      <a:pt x="44" y="9"/>
                    </a:cubicBezTo>
                    <a:close/>
                    <a:moveTo>
                      <a:pt x="38" y="66"/>
                    </a:moveTo>
                    <a:cubicBezTo>
                      <a:pt x="10" y="66"/>
                      <a:pt x="10" y="66"/>
                      <a:pt x="10" y="66"/>
                    </a:cubicBezTo>
                    <a:cubicBezTo>
                      <a:pt x="10" y="19"/>
                      <a:pt x="10" y="19"/>
                      <a:pt x="10" y="19"/>
                    </a:cubicBezTo>
                    <a:cubicBezTo>
                      <a:pt x="38" y="19"/>
                      <a:pt x="38" y="19"/>
                      <a:pt x="38" y="19"/>
                    </a:cubicBezTo>
                    <a:lnTo>
                      <a:pt x="38" y="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01" name="Freeform 6"/>
              <p:cNvSpPr>
                <a:spLocks noEditPoints="1"/>
              </p:cNvSpPr>
              <p:nvPr/>
            </p:nvSpPr>
            <p:spPr bwMode="auto">
              <a:xfrm>
                <a:off x="8178351" y="650953"/>
                <a:ext cx="306388" cy="485775"/>
              </a:xfrm>
              <a:custGeom>
                <a:avLst/>
                <a:gdLst>
                  <a:gd name="T0" fmla="*/ 44 w 48"/>
                  <a:gd name="T1" fmla="*/ 9 h 76"/>
                  <a:gd name="T2" fmla="*/ 34 w 48"/>
                  <a:gd name="T3" fmla="*/ 9 h 76"/>
                  <a:gd name="T4" fmla="*/ 34 w 48"/>
                  <a:gd name="T5" fmla="*/ 3 h 76"/>
                  <a:gd name="T6" fmla="*/ 30 w 48"/>
                  <a:gd name="T7" fmla="*/ 0 h 76"/>
                  <a:gd name="T8" fmla="*/ 18 w 48"/>
                  <a:gd name="T9" fmla="*/ 0 h 76"/>
                  <a:gd name="T10" fmla="*/ 14 w 48"/>
                  <a:gd name="T11" fmla="*/ 3 h 76"/>
                  <a:gd name="T12" fmla="*/ 14 w 48"/>
                  <a:gd name="T13" fmla="*/ 9 h 76"/>
                  <a:gd name="T14" fmla="*/ 4 w 48"/>
                  <a:gd name="T15" fmla="*/ 9 h 76"/>
                  <a:gd name="T16" fmla="*/ 0 w 48"/>
                  <a:gd name="T17" fmla="*/ 13 h 76"/>
                  <a:gd name="T18" fmla="*/ 0 w 48"/>
                  <a:gd name="T19" fmla="*/ 72 h 76"/>
                  <a:gd name="T20" fmla="*/ 1 w 48"/>
                  <a:gd name="T21" fmla="*/ 75 h 76"/>
                  <a:gd name="T22" fmla="*/ 4 w 48"/>
                  <a:gd name="T23" fmla="*/ 76 h 76"/>
                  <a:gd name="T24" fmla="*/ 44 w 48"/>
                  <a:gd name="T25" fmla="*/ 76 h 76"/>
                  <a:gd name="T26" fmla="*/ 48 w 48"/>
                  <a:gd name="T27" fmla="*/ 72 h 76"/>
                  <a:gd name="T28" fmla="*/ 48 w 48"/>
                  <a:gd name="T29" fmla="*/ 13 h 76"/>
                  <a:gd name="T30" fmla="*/ 44 w 48"/>
                  <a:gd name="T31" fmla="*/ 9 h 76"/>
                  <a:gd name="T32" fmla="*/ 38 w 48"/>
                  <a:gd name="T33" fmla="*/ 66 h 76"/>
                  <a:gd name="T34" fmla="*/ 10 w 48"/>
                  <a:gd name="T35" fmla="*/ 66 h 76"/>
                  <a:gd name="T36" fmla="*/ 10 w 48"/>
                  <a:gd name="T37" fmla="*/ 19 h 76"/>
                  <a:gd name="T38" fmla="*/ 38 w 48"/>
                  <a:gd name="T39" fmla="*/ 19 h 76"/>
                  <a:gd name="T40" fmla="*/ 38 w 48"/>
                  <a:gd name="T41" fmla="*/ 6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76">
                    <a:moveTo>
                      <a:pt x="44" y="9"/>
                    </a:moveTo>
                    <a:cubicBezTo>
                      <a:pt x="41" y="9"/>
                      <a:pt x="37" y="9"/>
                      <a:pt x="34" y="9"/>
                    </a:cubicBezTo>
                    <a:cubicBezTo>
                      <a:pt x="34" y="7"/>
                      <a:pt x="34" y="5"/>
                      <a:pt x="34" y="3"/>
                    </a:cubicBezTo>
                    <a:cubicBezTo>
                      <a:pt x="34" y="1"/>
                      <a:pt x="33" y="0"/>
                      <a:pt x="30" y="0"/>
                    </a:cubicBezTo>
                    <a:cubicBezTo>
                      <a:pt x="26" y="0"/>
                      <a:pt x="22" y="0"/>
                      <a:pt x="18" y="0"/>
                    </a:cubicBezTo>
                    <a:cubicBezTo>
                      <a:pt x="16" y="0"/>
                      <a:pt x="14" y="1"/>
                      <a:pt x="14" y="3"/>
                    </a:cubicBezTo>
                    <a:cubicBezTo>
                      <a:pt x="14" y="5"/>
                      <a:pt x="14" y="7"/>
                      <a:pt x="14" y="9"/>
                    </a:cubicBezTo>
                    <a:cubicBezTo>
                      <a:pt x="11" y="9"/>
                      <a:pt x="7" y="9"/>
                      <a:pt x="4" y="9"/>
                    </a:cubicBezTo>
                    <a:cubicBezTo>
                      <a:pt x="1" y="9"/>
                      <a:pt x="0" y="10"/>
                      <a:pt x="0" y="13"/>
                    </a:cubicBezTo>
                    <a:cubicBezTo>
                      <a:pt x="0" y="33"/>
                      <a:pt x="0" y="52"/>
                      <a:pt x="0" y="72"/>
                    </a:cubicBezTo>
                    <a:cubicBezTo>
                      <a:pt x="0" y="73"/>
                      <a:pt x="0" y="74"/>
                      <a:pt x="1" y="75"/>
                    </a:cubicBezTo>
                    <a:cubicBezTo>
                      <a:pt x="2" y="76"/>
                      <a:pt x="3" y="76"/>
                      <a:pt x="4" y="76"/>
                    </a:cubicBezTo>
                    <a:cubicBezTo>
                      <a:pt x="17" y="76"/>
                      <a:pt x="31" y="76"/>
                      <a:pt x="44" y="76"/>
                    </a:cubicBezTo>
                    <a:cubicBezTo>
                      <a:pt x="47" y="76"/>
                      <a:pt x="48" y="75"/>
                      <a:pt x="48" y="72"/>
                    </a:cubicBezTo>
                    <a:cubicBezTo>
                      <a:pt x="48" y="52"/>
                      <a:pt x="48" y="33"/>
                      <a:pt x="48" y="13"/>
                    </a:cubicBezTo>
                    <a:cubicBezTo>
                      <a:pt x="48" y="10"/>
                      <a:pt x="47" y="9"/>
                      <a:pt x="44" y="9"/>
                    </a:cubicBezTo>
                    <a:close/>
                    <a:moveTo>
                      <a:pt x="38" y="66"/>
                    </a:moveTo>
                    <a:cubicBezTo>
                      <a:pt x="10" y="66"/>
                      <a:pt x="10" y="66"/>
                      <a:pt x="10" y="66"/>
                    </a:cubicBezTo>
                    <a:cubicBezTo>
                      <a:pt x="10" y="19"/>
                      <a:pt x="10" y="19"/>
                      <a:pt x="10" y="19"/>
                    </a:cubicBezTo>
                    <a:cubicBezTo>
                      <a:pt x="38" y="19"/>
                      <a:pt x="38" y="19"/>
                      <a:pt x="38" y="19"/>
                    </a:cubicBezTo>
                    <a:lnTo>
                      <a:pt x="38" y="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02" name="Rectangle 7"/>
              <p:cNvSpPr>
                <a:spLocks noChangeArrowheads="1"/>
              </p:cNvSpPr>
              <p:nvPr/>
            </p:nvSpPr>
            <p:spPr bwMode="auto">
              <a:xfrm>
                <a:off x="8267251" y="982741"/>
                <a:ext cx="1285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03" name="Rectangle 8"/>
              <p:cNvSpPr>
                <a:spLocks noChangeArrowheads="1"/>
              </p:cNvSpPr>
              <p:nvPr/>
            </p:nvSpPr>
            <p:spPr bwMode="auto">
              <a:xfrm>
                <a:off x="8267251" y="893841"/>
                <a:ext cx="128588"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204" name="Rectangle 9"/>
              <p:cNvSpPr>
                <a:spLocks noChangeArrowheads="1"/>
              </p:cNvSpPr>
              <p:nvPr/>
            </p:nvSpPr>
            <p:spPr bwMode="auto">
              <a:xfrm>
                <a:off x="8267251" y="798591"/>
                <a:ext cx="1285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solidFill>
                    <a:prstClr val="black"/>
                  </a:solidFill>
                </a:endParaRPr>
              </a:p>
            </p:txBody>
          </p:sp>
        </p:grpSp>
        <p:sp>
          <p:nvSpPr>
            <p:cNvPr id="80" name="Freeform 10"/>
            <p:cNvSpPr/>
            <p:nvPr/>
          </p:nvSpPr>
          <p:spPr bwMode="auto">
            <a:xfrm>
              <a:off x="9661076" y="650953"/>
              <a:ext cx="203200" cy="473075"/>
            </a:xfrm>
            <a:custGeom>
              <a:avLst/>
              <a:gdLst>
                <a:gd name="T0" fmla="*/ 14 w 32"/>
                <a:gd name="T1" fmla="*/ 0 h 74"/>
                <a:gd name="T2" fmla="*/ 11 w 32"/>
                <a:gd name="T3" fmla="*/ 3 h 74"/>
                <a:gd name="T4" fmla="*/ 11 w 32"/>
                <a:gd name="T5" fmla="*/ 21 h 74"/>
                <a:gd name="T6" fmla="*/ 0 w 32"/>
                <a:gd name="T7" fmla="*/ 21 h 74"/>
                <a:gd name="T8" fmla="*/ 0 w 32"/>
                <a:gd name="T9" fmla="*/ 28 h 74"/>
                <a:gd name="T10" fmla="*/ 4 w 32"/>
                <a:gd name="T11" fmla="*/ 31 h 74"/>
                <a:gd name="T12" fmla="*/ 11 w 32"/>
                <a:gd name="T13" fmla="*/ 31 h 74"/>
                <a:gd name="T14" fmla="*/ 11 w 32"/>
                <a:gd name="T15" fmla="*/ 42 h 74"/>
                <a:gd name="T16" fmla="*/ 4 w 32"/>
                <a:gd name="T17" fmla="*/ 42 h 74"/>
                <a:gd name="T18" fmla="*/ 0 w 32"/>
                <a:gd name="T19" fmla="*/ 45 h 74"/>
                <a:gd name="T20" fmla="*/ 0 w 32"/>
                <a:gd name="T21" fmla="*/ 53 h 74"/>
                <a:gd name="T22" fmla="*/ 11 w 32"/>
                <a:gd name="T23" fmla="*/ 53 h 74"/>
                <a:gd name="T24" fmla="*/ 11 w 32"/>
                <a:gd name="T25" fmla="*/ 70 h 74"/>
                <a:gd name="T26" fmla="*/ 14 w 32"/>
                <a:gd name="T27" fmla="*/ 74 h 74"/>
                <a:gd name="T28" fmla="*/ 18 w 32"/>
                <a:gd name="T29" fmla="*/ 74 h 74"/>
                <a:gd name="T30" fmla="*/ 21 w 32"/>
                <a:gd name="T31" fmla="*/ 70 h 74"/>
                <a:gd name="T32" fmla="*/ 21 w 32"/>
                <a:gd name="T33" fmla="*/ 63 h 74"/>
                <a:gd name="T34" fmla="*/ 28 w 32"/>
                <a:gd name="T35" fmla="*/ 63 h 74"/>
                <a:gd name="T36" fmla="*/ 32 w 32"/>
                <a:gd name="T37" fmla="*/ 60 h 74"/>
                <a:gd name="T38" fmla="*/ 32 w 32"/>
                <a:gd name="T39" fmla="*/ 53 h 74"/>
                <a:gd name="T40" fmla="*/ 21 w 32"/>
                <a:gd name="T41" fmla="*/ 53 h 74"/>
                <a:gd name="T42" fmla="*/ 21 w 32"/>
                <a:gd name="T43" fmla="*/ 42 h 74"/>
                <a:gd name="T44" fmla="*/ 32 w 32"/>
                <a:gd name="T45" fmla="*/ 42 h 74"/>
                <a:gd name="T46" fmla="*/ 32 w 32"/>
                <a:gd name="T47" fmla="*/ 31 h 74"/>
                <a:gd name="T48" fmla="*/ 21 w 32"/>
                <a:gd name="T49" fmla="*/ 31 h 74"/>
                <a:gd name="T50" fmla="*/ 21 w 32"/>
                <a:gd name="T51" fmla="*/ 21 h 74"/>
                <a:gd name="T52" fmla="*/ 32 w 32"/>
                <a:gd name="T53" fmla="*/ 21 h 74"/>
                <a:gd name="T54" fmla="*/ 32 w 32"/>
                <a:gd name="T55" fmla="*/ 14 h 74"/>
                <a:gd name="T56" fmla="*/ 28 w 32"/>
                <a:gd name="T57" fmla="*/ 10 h 74"/>
                <a:gd name="T58" fmla="*/ 21 w 32"/>
                <a:gd name="T59" fmla="*/ 10 h 74"/>
                <a:gd name="T60" fmla="*/ 21 w 32"/>
                <a:gd name="T61" fmla="*/ 3 h 74"/>
                <a:gd name="T62" fmla="*/ 18 w 32"/>
                <a:gd name="T63" fmla="*/ 0 h 74"/>
                <a:gd name="T64" fmla="*/ 14 w 32"/>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74">
                  <a:moveTo>
                    <a:pt x="14" y="0"/>
                  </a:moveTo>
                  <a:cubicBezTo>
                    <a:pt x="12" y="0"/>
                    <a:pt x="11" y="1"/>
                    <a:pt x="11" y="3"/>
                  </a:cubicBezTo>
                  <a:cubicBezTo>
                    <a:pt x="11" y="9"/>
                    <a:pt x="11" y="15"/>
                    <a:pt x="11" y="21"/>
                  </a:cubicBezTo>
                  <a:cubicBezTo>
                    <a:pt x="7" y="21"/>
                    <a:pt x="4" y="21"/>
                    <a:pt x="0" y="21"/>
                  </a:cubicBezTo>
                  <a:cubicBezTo>
                    <a:pt x="0" y="23"/>
                    <a:pt x="0" y="25"/>
                    <a:pt x="0" y="28"/>
                  </a:cubicBezTo>
                  <a:cubicBezTo>
                    <a:pt x="0" y="30"/>
                    <a:pt x="1" y="31"/>
                    <a:pt x="4" y="31"/>
                  </a:cubicBezTo>
                  <a:cubicBezTo>
                    <a:pt x="6" y="31"/>
                    <a:pt x="8" y="31"/>
                    <a:pt x="11" y="31"/>
                  </a:cubicBezTo>
                  <a:cubicBezTo>
                    <a:pt x="11" y="35"/>
                    <a:pt x="11" y="38"/>
                    <a:pt x="11" y="42"/>
                  </a:cubicBezTo>
                  <a:cubicBezTo>
                    <a:pt x="8" y="42"/>
                    <a:pt x="6" y="42"/>
                    <a:pt x="4" y="42"/>
                  </a:cubicBezTo>
                  <a:cubicBezTo>
                    <a:pt x="1" y="42"/>
                    <a:pt x="0" y="43"/>
                    <a:pt x="0" y="45"/>
                  </a:cubicBezTo>
                  <a:cubicBezTo>
                    <a:pt x="0" y="48"/>
                    <a:pt x="0" y="50"/>
                    <a:pt x="0" y="53"/>
                  </a:cubicBezTo>
                  <a:cubicBezTo>
                    <a:pt x="4" y="53"/>
                    <a:pt x="7" y="53"/>
                    <a:pt x="11" y="53"/>
                  </a:cubicBezTo>
                  <a:cubicBezTo>
                    <a:pt x="11" y="58"/>
                    <a:pt x="11" y="64"/>
                    <a:pt x="11" y="70"/>
                  </a:cubicBezTo>
                  <a:cubicBezTo>
                    <a:pt x="11" y="73"/>
                    <a:pt x="12" y="74"/>
                    <a:pt x="14" y="74"/>
                  </a:cubicBezTo>
                  <a:cubicBezTo>
                    <a:pt x="15" y="74"/>
                    <a:pt x="17" y="74"/>
                    <a:pt x="18" y="74"/>
                  </a:cubicBezTo>
                  <a:cubicBezTo>
                    <a:pt x="20" y="74"/>
                    <a:pt x="21" y="73"/>
                    <a:pt x="21" y="70"/>
                  </a:cubicBezTo>
                  <a:cubicBezTo>
                    <a:pt x="21" y="68"/>
                    <a:pt x="21" y="66"/>
                    <a:pt x="21" y="63"/>
                  </a:cubicBezTo>
                  <a:cubicBezTo>
                    <a:pt x="24" y="63"/>
                    <a:pt x="26" y="63"/>
                    <a:pt x="28" y="63"/>
                  </a:cubicBezTo>
                  <a:cubicBezTo>
                    <a:pt x="31" y="63"/>
                    <a:pt x="32" y="62"/>
                    <a:pt x="32" y="60"/>
                  </a:cubicBezTo>
                  <a:cubicBezTo>
                    <a:pt x="32" y="57"/>
                    <a:pt x="32" y="55"/>
                    <a:pt x="32" y="53"/>
                  </a:cubicBezTo>
                  <a:cubicBezTo>
                    <a:pt x="28" y="53"/>
                    <a:pt x="25" y="53"/>
                    <a:pt x="21" y="53"/>
                  </a:cubicBezTo>
                  <a:cubicBezTo>
                    <a:pt x="21" y="49"/>
                    <a:pt x="21" y="45"/>
                    <a:pt x="21" y="42"/>
                  </a:cubicBezTo>
                  <a:cubicBezTo>
                    <a:pt x="25" y="42"/>
                    <a:pt x="28" y="42"/>
                    <a:pt x="32" y="42"/>
                  </a:cubicBezTo>
                  <a:cubicBezTo>
                    <a:pt x="32" y="38"/>
                    <a:pt x="32" y="35"/>
                    <a:pt x="32" y="31"/>
                  </a:cubicBezTo>
                  <a:cubicBezTo>
                    <a:pt x="28" y="31"/>
                    <a:pt x="25" y="31"/>
                    <a:pt x="21" y="31"/>
                  </a:cubicBezTo>
                  <a:cubicBezTo>
                    <a:pt x="21" y="28"/>
                    <a:pt x="21" y="24"/>
                    <a:pt x="21" y="21"/>
                  </a:cubicBezTo>
                  <a:cubicBezTo>
                    <a:pt x="25" y="21"/>
                    <a:pt x="28" y="21"/>
                    <a:pt x="32" y="21"/>
                  </a:cubicBezTo>
                  <a:cubicBezTo>
                    <a:pt x="32" y="18"/>
                    <a:pt x="32" y="16"/>
                    <a:pt x="32" y="14"/>
                  </a:cubicBezTo>
                  <a:cubicBezTo>
                    <a:pt x="32" y="11"/>
                    <a:pt x="31" y="10"/>
                    <a:pt x="28" y="10"/>
                  </a:cubicBezTo>
                  <a:cubicBezTo>
                    <a:pt x="26" y="10"/>
                    <a:pt x="24" y="10"/>
                    <a:pt x="21" y="10"/>
                  </a:cubicBezTo>
                  <a:cubicBezTo>
                    <a:pt x="21" y="8"/>
                    <a:pt x="21" y="5"/>
                    <a:pt x="21" y="3"/>
                  </a:cubicBezTo>
                  <a:cubicBezTo>
                    <a:pt x="21" y="1"/>
                    <a:pt x="20" y="0"/>
                    <a:pt x="18" y="0"/>
                  </a:cubicBezTo>
                  <a:cubicBezTo>
                    <a:pt x="17" y="0"/>
                    <a:pt x="15" y="0"/>
                    <a:pt x="1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81" name="Freeform 11"/>
            <p:cNvSpPr/>
            <p:nvPr/>
          </p:nvSpPr>
          <p:spPr bwMode="auto">
            <a:xfrm>
              <a:off x="9864276" y="785891"/>
              <a:ext cx="71438" cy="63500"/>
            </a:xfrm>
            <a:custGeom>
              <a:avLst/>
              <a:gdLst>
                <a:gd name="T0" fmla="*/ 11 w 11"/>
                <a:gd name="T1" fmla="*/ 3 h 10"/>
                <a:gd name="T2" fmla="*/ 7 w 11"/>
                <a:gd name="T3" fmla="*/ 0 h 10"/>
                <a:gd name="T4" fmla="*/ 0 w 11"/>
                <a:gd name="T5" fmla="*/ 0 h 10"/>
                <a:gd name="T6" fmla="*/ 0 w 11"/>
                <a:gd name="T7" fmla="*/ 10 h 10"/>
                <a:gd name="T8" fmla="*/ 7 w 11"/>
                <a:gd name="T9" fmla="*/ 10 h 10"/>
                <a:gd name="T10" fmla="*/ 11 w 11"/>
                <a:gd name="T11" fmla="*/ 7 h 10"/>
                <a:gd name="T12" fmla="*/ 11 w 11"/>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1" y="3"/>
                  </a:moveTo>
                  <a:cubicBezTo>
                    <a:pt x="11" y="1"/>
                    <a:pt x="9" y="0"/>
                    <a:pt x="7" y="0"/>
                  </a:cubicBezTo>
                  <a:cubicBezTo>
                    <a:pt x="5" y="0"/>
                    <a:pt x="2" y="0"/>
                    <a:pt x="0" y="0"/>
                  </a:cubicBezTo>
                  <a:cubicBezTo>
                    <a:pt x="0" y="3"/>
                    <a:pt x="0" y="7"/>
                    <a:pt x="0" y="10"/>
                  </a:cubicBezTo>
                  <a:cubicBezTo>
                    <a:pt x="2" y="10"/>
                    <a:pt x="5" y="10"/>
                    <a:pt x="7" y="10"/>
                  </a:cubicBezTo>
                  <a:cubicBezTo>
                    <a:pt x="9" y="10"/>
                    <a:pt x="11" y="9"/>
                    <a:pt x="11" y="7"/>
                  </a:cubicBezTo>
                  <a:cubicBezTo>
                    <a:pt x="11" y="6"/>
                    <a:pt x="11" y="4"/>
                    <a:pt x="1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82" name="Freeform 12"/>
            <p:cNvSpPr/>
            <p:nvPr/>
          </p:nvSpPr>
          <p:spPr bwMode="auto">
            <a:xfrm>
              <a:off x="9864276" y="919241"/>
              <a:ext cx="71438" cy="69850"/>
            </a:xfrm>
            <a:custGeom>
              <a:avLst/>
              <a:gdLst>
                <a:gd name="T0" fmla="*/ 11 w 11"/>
                <a:gd name="T1" fmla="*/ 3 h 11"/>
                <a:gd name="T2" fmla="*/ 7 w 11"/>
                <a:gd name="T3" fmla="*/ 0 h 11"/>
                <a:gd name="T4" fmla="*/ 0 w 11"/>
                <a:gd name="T5" fmla="*/ 0 h 11"/>
                <a:gd name="T6" fmla="*/ 0 w 11"/>
                <a:gd name="T7" fmla="*/ 11 h 11"/>
                <a:gd name="T8" fmla="*/ 7 w 11"/>
                <a:gd name="T9" fmla="*/ 11 h 11"/>
                <a:gd name="T10" fmla="*/ 11 w 11"/>
                <a:gd name="T11" fmla="*/ 7 h 11"/>
                <a:gd name="T12" fmla="*/ 11 w 11"/>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11" y="3"/>
                  </a:moveTo>
                  <a:cubicBezTo>
                    <a:pt x="11" y="1"/>
                    <a:pt x="9" y="0"/>
                    <a:pt x="7" y="0"/>
                  </a:cubicBezTo>
                  <a:cubicBezTo>
                    <a:pt x="5" y="0"/>
                    <a:pt x="2" y="0"/>
                    <a:pt x="0" y="0"/>
                  </a:cubicBezTo>
                  <a:cubicBezTo>
                    <a:pt x="0" y="3"/>
                    <a:pt x="0" y="7"/>
                    <a:pt x="0" y="11"/>
                  </a:cubicBezTo>
                  <a:cubicBezTo>
                    <a:pt x="2" y="11"/>
                    <a:pt x="5" y="11"/>
                    <a:pt x="7" y="11"/>
                  </a:cubicBezTo>
                  <a:cubicBezTo>
                    <a:pt x="9" y="11"/>
                    <a:pt x="11" y="10"/>
                    <a:pt x="11" y="7"/>
                  </a:cubicBezTo>
                  <a:cubicBezTo>
                    <a:pt x="11" y="6"/>
                    <a:pt x="11" y="5"/>
                    <a:pt x="1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83" name="Freeform 13"/>
            <p:cNvSpPr/>
            <p:nvPr/>
          </p:nvSpPr>
          <p:spPr bwMode="auto">
            <a:xfrm>
              <a:off x="9595989" y="989091"/>
              <a:ext cx="65088" cy="63500"/>
            </a:xfrm>
            <a:custGeom>
              <a:avLst/>
              <a:gdLst>
                <a:gd name="T0" fmla="*/ 10 w 10"/>
                <a:gd name="T1" fmla="*/ 7 h 10"/>
                <a:gd name="T2" fmla="*/ 7 w 10"/>
                <a:gd name="T3" fmla="*/ 10 h 10"/>
                <a:gd name="T4" fmla="*/ 3 w 10"/>
                <a:gd name="T5" fmla="*/ 10 h 10"/>
                <a:gd name="T6" fmla="*/ 0 w 10"/>
                <a:gd name="T7" fmla="*/ 7 h 10"/>
                <a:gd name="T8" fmla="*/ 0 w 10"/>
                <a:gd name="T9" fmla="*/ 3 h 10"/>
                <a:gd name="T10" fmla="*/ 3 w 10"/>
                <a:gd name="T11" fmla="*/ 0 h 10"/>
                <a:gd name="T12" fmla="*/ 10 w 10"/>
                <a:gd name="T13" fmla="*/ 0 h 10"/>
                <a:gd name="T14" fmla="*/ 10 w 10"/>
                <a:gd name="T15" fmla="*/ 7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0">
                  <a:moveTo>
                    <a:pt x="10" y="7"/>
                  </a:moveTo>
                  <a:cubicBezTo>
                    <a:pt x="10" y="9"/>
                    <a:pt x="9" y="10"/>
                    <a:pt x="7" y="10"/>
                  </a:cubicBezTo>
                  <a:cubicBezTo>
                    <a:pt x="5" y="10"/>
                    <a:pt x="4" y="10"/>
                    <a:pt x="3" y="10"/>
                  </a:cubicBezTo>
                  <a:cubicBezTo>
                    <a:pt x="1" y="10"/>
                    <a:pt x="0" y="9"/>
                    <a:pt x="0" y="7"/>
                  </a:cubicBezTo>
                  <a:cubicBezTo>
                    <a:pt x="0" y="5"/>
                    <a:pt x="0" y="4"/>
                    <a:pt x="0" y="3"/>
                  </a:cubicBezTo>
                  <a:cubicBezTo>
                    <a:pt x="0" y="1"/>
                    <a:pt x="1" y="0"/>
                    <a:pt x="3" y="0"/>
                  </a:cubicBezTo>
                  <a:cubicBezTo>
                    <a:pt x="5" y="0"/>
                    <a:pt x="8" y="0"/>
                    <a:pt x="10" y="0"/>
                  </a:cubicBezTo>
                  <a:cubicBezTo>
                    <a:pt x="10" y="2"/>
                    <a:pt x="10" y="4"/>
                    <a:pt x="1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84" name="Freeform 14"/>
            <p:cNvSpPr/>
            <p:nvPr/>
          </p:nvSpPr>
          <p:spPr bwMode="auto">
            <a:xfrm>
              <a:off x="9595989" y="714453"/>
              <a:ext cx="65088" cy="71438"/>
            </a:xfrm>
            <a:custGeom>
              <a:avLst/>
              <a:gdLst>
                <a:gd name="T0" fmla="*/ 3 w 10"/>
                <a:gd name="T1" fmla="*/ 11 h 11"/>
                <a:gd name="T2" fmla="*/ 0 w 10"/>
                <a:gd name="T3" fmla="*/ 7 h 11"/>
                <a:gd name="T4" fmla="*/ 0 w 10"/>
                <a:gd name="T5" fmla="*/ 4 h 11"/>
                <a:gd name="T6" fmla="*/ 3 w 10"/>
                <a:gd name="T7" fmla="*/ 0 h 11"/>
                <a:gd name="T8" fmla="*/ 7 w 10"/>
                <a:gd name="T9" fmla="*/ 0 h 11"/>
                <a:gd name="T10" fmla="*/ 10 w 10"/>
                <a:gd name="T11" fmla="*/ 4 h 11"/>
                <a:gd name="T12" fmla="*/ 10 w 10"/>
                <a:gd name="T13" fmla="*/ 11 h 11"/>
                <a:gd name="T14" fmla="*/ 3 w 10"/>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1">
                  <a:moveTo>
                    <a:pt x="3" y="11"/>
                  </a:moveTo>
                  <a:cubicBezTo>
                    <a:pt x="1" y="11"/>
                    <a:pt x="0" y="10"/>
                    <a:pt x="0" y="7"/>
                  </a:cubicBezTo>
                  <a:cubicBezTo>
                    <a:pt x="0" y="6"/>
                    <a:pt x="0" y="5"/>
                    <a:pt x="0" y="4"/>
                  </a:cubicBezTo>
                  <a:cubicBezTo>
                    <a:pt x="0" y="1"/>
                    <a:pt x="1" y="0"/>
                    <a:pt x="3" y="0"/>
                  </a:cubicBezTo>
                  <a:cubicBezTo>
                    <a:pt x="4" y="0"/>
                    <a:pt x="5" y="0"/>
                    <a:pt x="7" y="0"/>
                  </a:cubicBezTo>
                  <a:cubicBezTo>
                    <a:pt x="9" y="0"/>
                    <a:pt x="10" y="1"/>
                    <a:pt x="10" y="4"/>
                  </a:cubicBezTo>
                  <a:cubicBezTo>
                    <a:pt x="10" y="6"/>
                    <a:pt x="10" y="8"/>
                    <a:pt x="10" y="11"/>
                  </a:cubicBezTo>
                  <a:cubicBezTo>
                    <a:pt x="8" y="11"/>
                    <a:pt x="5" y="11"/>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85" name="Freeform 15"/>
            <p:cNvSpPr/>
            <p:nvPr/>
          </p:nvSpPr>
          <p:spPr bwMode="auto">
            <a:xfrm>
              <a:off x="11321601" y="1058941"/>
              <a:ext cx="133350" cy="71438"/>
            </a:xfrm>
            <a:custGeom>
              <a:avLst/>
              <a:gdLst>
                <a:gd name="T0" fmla="*/ 21 w 21"/>
                <a:gd name="T1" fmla="*/ 0 h 11"/>
                <a:gd name="T2" fmla="*/ 21 w 21"/>
                <a:gd name="T3" fmla="*/ 8 h 11"/>
                <a:gd name="T4" fmla="*/ 18 w 21"/>
                <a:gd name="T5" fmla="*/ 11 h 11"/>
                <a:gd name="T6" fmla="*/ 3 w 21"/>
                <a:gd name="T7" fmla="*/ 11 h 11"/>
                <a:gd name="T8" fmla="*/ 0 w 21"/>
                <a:gd name="T9" fmla="*/ 8 h 11"/>
                <a:gd name="T10" fmla="*/ 0 w 21"/>
                <a:gd name="T11" fmla="*/ 0 h 11"/>
                <a:gd name="T12" fmla="*/ 21 w 21"/>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1" h="11">
                  <a:moveTo>
                    <a:pt x="21" y="0"/>
                  </a:moveTo>
                  <a:cubicBezTo>
                    <a:pt x="21" y="3"/>
                    <a:pt x="21" y="5"/>
                    <a:pt x="21" y="8"/>
                  </a:cubicBezTo>
                  <a:cubicBezTo>
                    <a:pt x="21" y="10"/>
                    <a:pt x="20" y="11"/>
                    <a:pt x="18" y="11"/>
                  </a:cubicBezTo>
                  <a:cubicBezTo>
                    <a:pt x="13" y="11"/>
                    <a:pt x="8" y="11"/>
                    <a:pt x="3" y="11"/>
                  </a:cubicBezTo>
                  <a:cubicBezTo>
                    <a:pt x="1" y="11"/>
                    <a:pt x="0" y="10"/>
                    <a:pt x="0" y="8"/>
                  </a:cubicBezTo>
                  <a:cubicBezTo>
                    <a:pt x="0" y="5"/>
                    <a:pt x="0" y="3"/>
                    <a:pt x="0" y="0"/>
                  </a:cubicBezTo>
                  <a:cubicBezTo>
                    <a:pt x="7" y="0"/>
                    <a:pt x="14"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86" name="Freeform 16"/>
            <p:cNvSpPr/>
            <p:nvPr/>
          </p:nvSpPr>
          <p:spPr bwMode="auto">
            <a:xfrm>
              <a:off x="11110464" y="650953"/>
              <a:ext cx="141288" cy="63500"/>
            </a:xfrm>
            <a:custGeom>
              <a:avLst/>
              <a:gdLst>
                <a:gd name="T0" fmla="*/ 0 w 22"/>
                <a:gd name="T1" fmla="*/ 10 h 10"/>
                <a:gd name="T2" fmla="*/ 0 w 22"/>
                <a:gd name="T3" fmla="*/ 3 h 10"/>
                <a:gd name="T4" fmla="*/ 4 w 22"/>
                <a:gd name="T5" fmla="*/ 0 h 10"/>
                <a:gd name="T6" fmla="*/ 18 w 22"/>
                <a:gd name="T7" fmla="*/ 0 h 10"/>
                <a:gd name="T8" fmla="*/ 22 w 22"/>
                <a:gd name="T9" fmla="*/ 3 h 10"/>
                <a:gd name="T10" fmla="*/ 22 w 22"/>
                <a:gd name="T11" fmla="*/ 10 h 10"/>
                <a:gd name="T12" fmla="*/ 0 w 22"/>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22" h="10">
                  <a:moveTo>
                    <a:pt x="0" y="10"/>
                  </a:moveTo>
                  <a:cubicBezTo>
                    <a:pt x="0" y="8"/>
                    <a:pt x="0" y="6"/>
                    <a:pt x="0" y="3"/>
                  </a:cubicBezTo>
                  <a:cubicBezTo>
                    <a:pt x="0" y="1"/>
                    <a:pt x="2" y="0"/>
                    <a:pt x="4" y="0"/>
                  </a:cubicBezTo>
                  <a:cubicBezTo>
                    <a:pt x="9" y="0"/>
                    <a:pt x="14" y="0"/>
                    <a:pt x="18" y="0"/>
                  </a:cubicBezTo>
                  <a:cubicBezTo>
                    <a:pt x="20" y="0"/>
                    <a:pt x="22" y="1"/>
                    <a:pt x="22" y="3"/>
                  </a:cubicBezTo>
                  <a:cubicBezTo>
                    <a:pt x="22" y="6"/>
                    <a:pt x="22" y="8"/>
                    <a:pt x="22" y="10"/>
                  </a:cubicBezTo>
                  <a:cubicBezTo>
                    <a:pt x="15" y="10"/>
                    <a:pt x="8" y="10"/>
                    <a:pt x="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87" name="Freeform 17"/>
            <p:cNvSpPr/>
            <p:nvPr/>
          </p:nvSpPr>
          <p:spPr bwMode="auto">
            <a:xfrm>
              <a:off x="10977114" y="714453"/>
              <a:ext cx="133350" cy="415925"/>
            </a:xfrm>
            <a:custGeom>
              <a:avLst/>
              <a:gdLst>
                <a:gd name="T0" fmla="*/ 0 w 21"/>
                <a:gd name="T1" fmla="*/ 47 h 65"/>
                <a:gd name="T2" fmla="*/ 0 w 21"/>
                <a:gd name="T3" fmla="*/ 51 h 65"/>
                <a:gd name="T4" fmla="*/ 4 w 21"/>
                <a:gd name="T5" fmla="*/ 54 h 65"/>
                <a:gd name="T6" fmla="*/ 11 w 21"/>
                <a:gd name="T7" fmla="*/ 54 h 65"/>
                <a:gd name="T8" fmla="*/ 11 w 21"/>
                <a:gd name="T9" fmla="*/ 62 h 65"/>
                <a:gd name="T10" fmla="*/ 14 w 21"/>
                <a:gd name="T11" fmla="*/ 65 h 65"/>
                <a:gd name="T12" fmla="*/ 18 w 21"/>
                <a:gd name="T13" fmla="*/ 65 h 65"/>
                <a:gd name="T14" fmla="*/ 21 w 21"/>
                <a:gd name="T15" fmla="*/ 62 h 65"/>
                <a:gd name="T16" fmla="*/ 21 w 21"/>
                <a:gd name="T17" fmla="*/ 0 h 65"/>
                <a:gd name="T18" fmla="*/ 14 w 21"/>
                <a:gd name="T19" fmla="*/ 0 h 65"/>
                <a:gd name="T20" fmla="*/ 11 w 21"/>
                <a:gd name="T21" fmla="*/ 4 h 65"/>
                <a:gd name="T22" fmla="*/ 11 w 21"/>
                <a:gd name="T23" fmla="*/ 44 h 65"/>
                <a:gd name="T24" fmla="*/ 4 w 21"/>
                <a:gd name="T25" fmla="*/ 44 h 65"/>
                <a:gd name="T26" fmla="*/ 0 w 21"/>
                <a:gd name="T27" fmla="*/ 4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65">
                  <a:moveTo>
                    <a:pt x="0" y="47"/>
                  </a:moveTo>
                  <a:cubicBezTo>
                    <a:pt x="0" y="48"/>
                    <a:pt x="0" y="50"/>
                    <a:pt x="0" y="51"/>
                  </a:cubicBezTo>
                  <a:cubicBezTo>
                    <a:pt x="0" y="53"/>
                    <a:pt x="2" y="54"/>
                    <a:pt x="4" y="54"/>
                  </a:cubicBezTo>
                  <a:cubicBezTo>
                    <a:pt x="6" y="54"/>
                    <a:pt x="8" y="54"/>
                    <a:pt x="11" y="54"/>
                  </a:cubicBezTo>
                  <a:cubicBezTo>
                    <a:pt x="11" y="57"/>
                    <a:pt x="11" y="59"/>
                    <a:pt x="11" y="62"/>
                  </a:cubicBezTo>
                  <a:cubicBezTo>
                    <a:pt x="11" y="64"/>
                    <a:pt x="12" y="65"/>
                    <a:pt x="14" y="65"/>
                  </a:cubicBezTo>
                  <a:cubicBezTo>
                    <a:pt x="16" y="65"/>
                    <a:pt x="17" y="65"/>
                    <a:pt x="18" y="65"/>
                  </a:cubicBezTo>
                  <a:cubicBezTo>
                    <a:pt x="20" y="65"/>
                    <a:pt x="21" y="64"/>
                    <a:pt x="21" y="62"/>
                  </a:cubicBezTo>
                  <a:cubicBezTo>
                    <a:pt x="21" y="41"/>
                    <a:pt x="21" y="21"/>
                    <a:pt x="21" y="0"/>
                  </a:cubicBezTo>
                  <a:cubicBezTo>
                    <a:pt x="19" y="0"/>
                    <a:pt x="17" y="0"/>
                    <a:pt x="14" y="0"/>
                  </a:cubicBezTo>
                  <a:cubicBezTo>
                    <a:pt x="12" y="0"/>
                    <a:pt x="11" y="2"/>
                    <a:pt x="11" y="4"/>
                  </a:cubicBezTo>
                  <a:cubicBezTo>
                    <a:pt x="11" y="17"/>
                    <a:pt x="11" y="30"/>
                    <a:pt x="11" y="44"/>
                  </a:cubicBezTo>
                  <a:cubicBezTo>
                    <a:pt x="8" y="44"/>
                    <a:pt x="6" y="44"/>
                    <a:pt x="4" y="44"/>
                  </a:cubicBezTo>
                  <a:cubicBezTo>
                    <a:pt x="2" y="44"/>
                    <a:pt x="0" y="45"/>
                    <a:pt x="0"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88" name="Freeform 18"/>
            <p:cNvSpPr/>
            <p:nvPr/>
          </p:nvSpPr>
          <p:spPr bwMode="auto">
            <a:xfrm>
              <a:off x="11454951" y="650953"/>
              <a:ext cx="141288" cy="407988"/>
            </a:xfrm>
            <a:custGeom>
              <a:avLst/>
              <a:gdLst>
                <a:gd name="T0" fmla="*/ 18 w 22"/>
                <a:gd name="T1" fmla="*/ 21 h 64"/>
                <a:gd name="T2" fmla="*/ 22 w 22"/>
                <a:gd name="T3" fmla="*/ 18 h 64"/>
                <a:gd name="T4" fmla="*/ 22 w 22"/>
                <a:gd name="T5" fmla="*/ 14 h 64"/>
                <a:gd name="T6" fmla="*/ 18 w 22"/>
                <a:gd name="T7" fmla="*/ 10 h 64"/>
                <a:gd name="T8" fmla="*/ 11 w 22"/>
                <a:gd name="T9" fmla="*/ 10 h 64"/>
                <a:gd name="T10" fmla="*/ 11 w 22"/>
                <a:gd name="T11" fmla="*/ 3 h 64"/>
                <a:gd name="T12" fmla="*/ 8 w 22"/>
                <a:gd name="T13" fmla="*/ 0 h 64"/>
                <a:gd name="T14" fmla="*/ 4 w 22"/>
                <a:gd name="T15" fmla="*/ 0 h 64"/>
                <a:gd name="T16" fmla="*/ 0 w 22"/>
                <a:gd name="T17" fmla="*/ 3 h 64"/>
                <a:gd name="T18" fmla="*/ 0 w 22"/>
                <a:gd name="T19" fmla="*/ 64 h 64"/>
                <a:gd name="T20" fmla="*/ 8 w 22"/>
                <a:gd name="T21" fmla="*/ 64 h 64"/>
                <a:gd name="T22" fmla="*/ 11 w 22"/>
                <a:gd name="T23" fmla="*/ 61 h 64"/>
                <a:gd name="T24" fmla="*/ 11 w 22"/>
                <a:gd name="T25" fmla="*/ 21 h 64"/>
                <a:gd name="T26" fmla="*/ 18 w 22"/>
                <a:gd name="T27"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64">
                  <a:moveTo>
                    <a:pt x="18" y="21"/>
                  </a:moveTo>
                  <a:cubicBezTo>
                    <a:pt x="20" y="21"/>
                    <a:pt x="22" y="20"/>
                    <a:pt x="22" y="18"/>
                  </a:cubicBezTo>
                  <a:cubicBezTo>
                    <a:pt x="22" y="16"/>
                    <a:pt x="22" y="15"/>
                    <a:pt x="22" y="14"/>
                  </a:cubicBezTo>
                  <a:cubicBezTo>
                    <a:pt x="22" y="12"/>
                    <a:pt x="20" y="10"/>
                    <a:pt x="18" y="10"/>
                  </a:cubicBezTo>
                  <a:cubicBezTo>
                    <a:pt x="16" y="10"/>
                    <a:pt x="14" y="10"/>
                    <a:pt x="11" y="10"/>
                  </a:cubicBezTo>
                  <a:cubicBezTo>
                    <a:pt x="11" y="8"/>
                    <a:pt x="11" y="6"/>
                    <a:pt x="11" y="3"/>
                  </a:cubicBezTo>
                  <a:cubicBezTo>
                    <a:pt x="11" y="1"/>
                    <a:pt x="10" y="0"/>
                    <a:pt x="8" y="0"/>
                  </a:cubicBezTo>
                  <a:cubicBezTo>
                    <a:pt x="6" y="0"/>
                    <a:pt x="5" y="0"/>
                    <a:pt x="4" y="0"/>
                  </a:cubicBezTo>
                  <a:cubicBezTo>
                    <a:pt x="2" y="0"/>
                    <a:pt x="0" y="1"/>
                    <a:pt x="0" y="3"/>
                  </a:cubicBezTo>
                  <a:cubicBezTo>
                    <a:pt x="0" y="24"/>
                    <a:pt x="0" y="44"/>
                    <a:pt x="0" y="64"/>
                  </a:cubicBezTo>
                  <a:cubicBezTo>
                    <a:pt x="3" y="64"/>
                    <a:pt x="5" y="64"/>
                    <a:pt x="8" y="64"/>
                  </a:cubicBezTo>
                  <a:cubicBezTo>
                    <a:pt x="10" y="64"/>
                    <a:pt x="11" y="63"/>
                    <a:pt x="11" y="61"/>
                  </a:cubicBezTo>
                  <a:cubicBezTo>
                    <a:pt x="11" y="48"/>
                    <a:pt x="11" y="34"/>
                    <a:pt x="11" y="21"/>
                  </a:cubicBezTo>
                  <a:cubicBezTo>
                    <a:pt x="14" y="21"/>
                    <a:pt x="16" y="21"/>
                    <a:pt x="1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89" name="Freeform 19"/>
            <p:cNvSpPr>
              <a:spLocks noEditPoints="1"/>
            </p:cNvSpPr>
            <p:nvPr/>
          </p:nvSpPr>
          <p:spPr bwMode="auto">
            <a:xfrm>
              <a:off x="11180314" y="714453"/>
              <a:ext cx="211138" cy="344488"/>
            </a:xfrm>
            <a:custGeom>
              <a:avLst/>
              <a:gdLst>
                <a:gd name="T0" fmla="*/ 29 w 33"/>
                <a:gd name="T1" fmla="*/ 11 h 54"/>
                <a:gd name="T2" fmla="*/ 22 w 33"/>
                <a:gd name="T3" fmla="*/ 11 h 54"/>
                <a:gd name="T4" fmla="*/ 22 w 33"/>
                <a:gd name="T5" fmla="*/ 4 h 54"/>
                <a:gd name="T6" fmla="*/ 18 w 33"/>
                <a:gd name="T7" fmla="*/ 0 h 54"/>
                <a:gd name="T8" fmla="*/ 11 w 33"/>
                <a:gd name="T9" fmla="*/ 0 h 54"/>
                <a:gd name="T10" fmla="*/ 11 w 33"/>
                <a:gd name="T11" fmla="*/ 11 h 54"/>
                <a:gd name="T12" fmla="*/ 4 w 33"/>
                <a:gd name="T13" fmla="*/ 11 h 54"/>
                <a:gd name="T14" fmla="*/ 0 w 33"/>
                <a:gd name="T15" fmla="*/ 15 h 54"/>
                <a:gd name="T16" fmla="*/ 0 w 33"/>
                <a:gd name="T17" fmla="*/ 40 h 54"/>
                <a:gd name="T18" fmla="*/ 4 w 33"/>
                <a:gd name="T19" fmla="*/ 44 h 54"/>
                <a:gd name="T20" fmla="*/ 11 w 33"/>
                <a:gd name="T21" fmla="*/ 44 h 54"/>
                <a:gd name="T22" fmla="*/ 11 w 33"/>
                <a:gd name="T23" fmla="*/ 51 h 54"/>
                <a:gd name="T24" fmla="*/ 15 w 33"/>
                <a:gd name="T25" fmla="*/ 54 h 54"/>
                <a:gd name="T26" fmla="*/ 22 w 33"/>
                <a:gd name="T27" fmla="*/ 54 h 54"/>
                <a:gd name="T28" fmla="*/ 22 w 33"/>
                <a:gd name="T29" fmla="*/ 44 h 54"/>
                <a:gd name="T30" fmla="*/ 29 w 33"/>
                <a:gd name="T31" fmla="*/ 44 h 54"/>
                <a:gd name="T32" fmla="*/ 33 w 33"/>
                <a:gd name="T33" fmla="*/ 40 h 54"/>
                <a:gd name="T34" fmla="*/ 33 w 33"/>
                <a:gd name="T35" fmla="*/ 15 h 54"/>
                <a:gd name="T36" fmla="*/ 29 w 33"/>
                <a:gd name="T37" fmla="*/ 11 h 54"/>
                <a:gd name="T38" fmla="*/ 22 w 33"/>
                <a:gd name="T39" fmla="*/ 33 h 54"/>
                <a:gd name="T40" fmla="*/ 11 w 33"/>
                <a:gd name="T41" fmla="*/ 33 h 54"/>
                <a:gd name="T42" fmla="*/ 11 w 33"/>
                <a:gd name="T43" fmla="*/ 22 h 54"/>
                <a:gd name="T44" fmla="*/ 22 w 33"/>
                <a:gd name="T45" fmla="*/ 22 h 54"/>
                <a:gd name="T46" fmla="*/ 22 w 33"/>
                <a:gd name="T47" fmla="*/ 3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 h="54">
                  <a:moveTo>
                    <a:pt x="29" y="11"/>
                  </a:moveTo>
                  <a:cubicBezTo>
                    <a:pt x="27" y="11"/>
                    <a:pt x="24" y="11"/>
                    <a:pt x="22" y="11"/>
                  </a:cubicBezTo>
                  <a:cubicBezTo>
                    <a:pt x="22" y="9"/>
                    <a:pt x="22" y="6"/>
                    <a:pt x="22" y="4"/>
                  </a:cubicBezTo>
                  <a:cubicBezTo>
                    <a:pt x="22" y="2"/>
                    <a:pt x="20" y="0"/>
                    <a:pt x="18" y="0"/>
                  </a:cubicBezTo>
                  <a:cubicBezTo>
                    <a:pt x="16" y="0"/>
                    <a:pt x="13" y="0"/>
                    <a:pt x="11" y="0"/>
                  </a:cubicBezTo>
                  <a:cubicBezTo>
                    <a:pt x="11" y="4"/>
                    <a:pt x="11" y="8"/>
                    <a:pt x="11" y="11"/>
                  </a:cubicBezTo>
                  <a:cubicBezTo>
                    <a:pt x="9" y="11"/>
                    <a:pt x="6" y="11"/>
                    <a:pt x="4" y="11"/>
                  </a:cubicBezTo>
                  <a:cubicBezTo>
                    <a:pt x="2" y="11"/>
                    <a:pt x="0" y="13"/>
                    <a:pt x="0" y="15"/>
                  </a:cubicBezTo>
                  <a:cubicBezTo>
                    <a:pt x="0" y="23"/>
                    <a:pt x="0" y="32"/>
                    <a:pt x="0" y="40"/>
                  </a:cubicBezTo>
                  <a:cubicBezTo>
                    <a:pt x="0" y="42"/>
                    <a:pt x="2" y="44"/>
                    <a:pt x="4" y="44"/>
                  </a:cubicBezTo>
                  <a:cubicBezTo>
                    <a:pt x="6" y="44"/>
                    <a:pt x="9" y="44"/>
                    <a:pt x="11" y="44"/>
                  </a:cubicBezTo>
                  <a:cubicBezTo>
                    <a:pt x="11" y="46"/>
                    <a:pt x="11" y="48"/>
                    <a:pt x="11" y="51"/>
                  </a:cubicBezTo>
                  <a:cubicBezTo>
                    <a:pt x="11" y="53"/>
                    <a:pt x="13" y="54"/>
                    <a:pt x="15" y="54"/>
                  </a:cubicBezTo>
                  <a:cubicBezTo>
                    <a:pt x="17" y="54"/>
                    <a:pt x="19" y="54"/>
                    <a:pt x="22" y="54"/>
                  </a:cubicBezTo>
                  <a:cubicBezTo>
                    <a:pt x="22" y="51"/>
                    <a:pt x="22" y="47"/>
                    <a:pt x="22" y="44"/>
                  </a:cubicBezTo>
                  <a:cubicBezTo>
                    <a:pt x="24" y="44"/>
                    <a:pt x="27" y="44"/>
                    <a:pt x="29" y="44"/>
                  </a:cubicBezTo>
                  <a:cubicBezTo>
                    <a:pt x="31" y="44"/>
                    <a:pt x="33" y="42"/>
                    <a:pt x="33" y="40"/>
                  </a:cubicBezTo>
                  <a:cubicBezTo>
                    <a:pt x="33" y="32"/>
                    <a:pt x="33" y="23"/>
                    <a:pt x="33" y="15"/>
                  </a:cubicBezTo>
                  <a:cubicBezTo>
                    <a:pt x="33" y="13"/>
                    <a:pt x="31" y="11"/>
                    <a:pt x="29" y="11"/>
                  </a:cubicBezTo>
                  <a:close/>
                  <a:moveTo>
                    <a:pt x="22" y="33"/>
                  </a:moveTo>
                  <a:cubicBezTo>
                    <a:pt x="11" y="33"/>
                    <a:pt x="11" y="33"/>
                    <a:pt x="11" y="33"/>
                  </a:cubicBezTo>
                  <a:cubicBezTo>
                    <a:pt x="11" y="22"/>
                    <a:pt x="11" y="22"/>
                    <a:pt x="11" y="22"/>
                  </a:cubicBezTo>
                  <a:cubicBezTo>
                    <a:pt x="22" y="22"/>
                    <a:pt x="22" y="22"/>
                    <a:pt x="22" y="22"/>
                  </a:cubicBezTo>
                  <a:lnTo>
                    <a:pt x="22"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grpSp>
          <p:nvGrpSpPr>
            <p:cNvPr id="90" name="组合 89"/>
            <p:cNvGrpSpPr/>
            <p:nvPr userDrawn="1"/>
          </p:nvGrpSpPr>
          <p:grpSpPr>
            <a:xfrm>
              <a:off x="6682926" y="650953"/>
              <a:ext cx="434975" cy="485775"/>
              <a:chOff x="6682926" y="650953"/>
              <a:chExt cx="434975" cy="485775"/>
            </a:xfrm>
            <a:grpFill/>
          </p:grpSpPr>
          <p:sp>
            <p:nvSpPr>
              <p:cNvPr id="197" name="Rectangle 20"/>
              <p:cNvSpPr>
                <a:spLocks noChangeArrowheads="1"/>
              </p:cNvSpPr>
              <p:nvPr/>
            </p:nvSpPr>
            <p:spPr bwMode="auto">
              <a:xfrm>
                <a:off x="6932164" y="773191"/>
                <a:ext cx="57150"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98" name="Rectangle 21"/>
              <p:cNvSpPr>
                <a:spLocks noChangeArrowheads="1"/>
              </p:cNvSpPr>
              <p:nvPr/>
            </p:nvSpPr>
            <p:spPr bwMode="auto">
              <a:xfrm>
                <a:off x="6811514" y="773191"/>
                <a:ext cx="57150"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99" name="Freeform 22"/>
              <p:cNvSpPr>
                <a:spLocks noEditPoints="1"/>
              </p:cNvSpPr>
              <p:nvPr/>
            </p:nvSpPr>
            <p:spPr bwMode="auto">
              <a:xfrm>
                <a:off x="6682926" y="650953"/>
                <a:ext cx="434975" cy="485775"/>
              </a:xfrm>
              <a:custGeom>
                <a:avLst/>
                <a:gdLst>
                  <a:gd name="T0" fmla="*/ 64 w 68"/>
                  <a:gd name="T1" fmla="*/ 0 h 76"/>
                  <a:gd name="T2" fmla="*/ 4 w 68"/>
                  <a:gd name="T3" fmla="*/ 0 h 76"/>
                  <a:gd name="T4" fmla="*/ 0 w 68"/>
                  <a:gd name="T5" fmla="*/ 3 h 76"/>
                  <a:gd name="T6" fmla="*/ 0 w 68"/>
                  <a:gd name="T7" fmla="*/ 63 h 76"/>
                  <a:gd name="T8" fmla="*/ 4 w 68"/>
                  <a:gd name="T9" fmla="*/ 67 h 76"/>
                  <a:gd name="T10" fmla="*/ 10 w 68"/>
                  <a:gd name="T11" fmla="*/ 67 h 76"/>
                  <a:gd name="T12" fmla="*/ 10 w 68"/>
                  <a:gd name="T13" fmla="*/ 73 h 76"/>
                  <a:gd name="T14" fmla="*/ 13 w 68"/>
                  <a:gd name="T15" fmla="*/ 76 h 76"/>
                  <a:gd name="T16" fmla="*/ 55 w 68"/>
                  <a:gd name="T17" fmla="*/ 76 h 76"/>
                  <a:gd name="T18" fmla="*/ 58 w 68"/>
                  <a:gd name="T19" fmla="*/ 73 h 76"/>
                  <a:gd name="T20" fmla="*/ 58 w 68"/>
                  <a:gd name="T21" fmla="*/ 67 h 76"/>
                  <a:gd name="T22" fmla="*/ 64 w 68"/>
                  <a:gd name="T23" fmla="*/ 67 h 76"/>
                  <a:gd name="T24" fmla="*/ 68 w 68"/>
                  <a:gd name="T25" fmla="*/ 63 h 76"/>
                  <a:gd name="T26" fmla="*/ 68 w 68"/>
                  <a:gd name="T27" fmla="*/ 3 h 76"/>
                  <a:gd name="T28" fmla="*/ 64 w 68"/>
                  <a:gd name="T29" fmla="*/ 0 h 76"/>
                  <a:gd name="T30" fmla="*/ 42 w 68"/>
                  <a:gd name="T31" fmla="*/ 60 h 76"/>
                  <a:gd name="T32" fmla="*/ 41 w 68"/>
                  <a:gd name="T33" fmla="*/ 61 h 76"/>
                  <a:gd name="T34" fmla="*/ 39 w 68"/>
                  <a:gd name="T35" fmla="*/ 61 h 76"/>
                  <a:gd name="T36" fmla="*/ 39 w 68"/>
                  <a:gd name="T37" fmla="*/ 63 h 76"/>
                  <a:gd name="T38" fmla="*/ 38 w 68"/>
                  <a:gd name="T39" fmla="*/ 64 h 76"/>
                  <a:gd name="T40" fmla="*/ 37 w 68"/>
                  <a:gd name="T41" fmla="*/ 64 h 76"/>
                  <a:gd name="T42" fmla="*/ 37 w 68"/>
                  <a:gd name="T43" fmla="*/ 66 h 76"/>
                  <a:gd name="T44" fmla="*/ 36 w 68"/>
                  <a:gd name="T45" fmla="*/ 66 h 76"/>
                  <a:gd name="T46" fmla="*/ 32 w 68"/>
                  <a:gd name="T47" fmla="*/ 66 h 76"/>
                  <a:gd name="T48" fmla="*/ 31 w 68"/>
                  <a:gd name="T49" fmla="*/ 66 h 76"/>
                  <a:gd name="T50" fmla="*/ 31 w 68"/>
                  <a:gd name="T51" fmla="*/ 64 h 76"/>
                  <a:gd name="T52" fmla="*/ 30 w 68"/>
                  <a:gd name="T53" fmla="*/ 64 h 76"/>
                  <a:gd name="T54" fmla="*/ 29 w 68"/>
                  <a:gd name="T55" fmla="*/ 63 h 76"/>
                  <a:gd name="T56" fmla="*/ 29 w 68"/>
                  <a:gd name="T57" fmla="*/ 61 h 76"/>
                  <a:gd name="T58" fmla="*/ 27 w 68"/>
                  <a:gd name="T59" fmla="*/ 61 h 76"/>
                  <a:gd name="T60" fmla="*/ 26 w 68"/>
                  <a:gd name="T61" fmla="*/ 60 h 76"/>
                  <a:gd name="T62" fmla="*/ 26 w 68"/>
                  <a:gd name="T63" fmla="*/ 54 h 76"/>
                  <a:gd name="T64" fmla="*/ 27 w 68"/>
                  <a:gd name="T65" fmla="*/ 53 h 76"/>
                  <a:gd name="T66" fmla="*/ 29 w 68"/>
                  <a:gd name="T67" fmla="*/ 53 h 76"/>
                  <a:gd name="T68" fmla="*/ 39 w 68"/>
                  <a:gd name="T69" fmla="*/ 53 h 76"/>
                  <a:gd name="T70" fmla="*/ 41 w 68"/>
                  <a:gd name="T71" fmla="*/ 53 h 76"/>
                  <a:gd name="T72" fmla="*/ 42 w 68"/>
                  <a:gd name="T73" fmla="*/ 54 h 76"/>
                  <a:gd name="T74" fmla="*/ 42 w 68"/>
                  <a:gd name="T75" fmla="*/ 60 h 76"/>
                  <a:gd name="T76" fmla="*/ 42 w 68"/>
                  <a:gd name="T77" fmla="*/ 50 h 76"/>
                  <a:gd name="T78" fmla="*/ 41 w 68"/>
                  <a:gd name="T79" fmla="*/ 51 h 76"/>
                  <a:gd name="T80" fmla="*/ 27 w 68"/>
                  <a:gd name="T81" fmla="*/ 51 h 76"/>
                  <a:gd name="T82" fmla="*/ 26 w 68"/>
                  <a:gd name="T83" fmla="*/ 50 h 76"/>
                  <a:gd name="T84" fmla="*/ 26 w 68"/>
                  <a:gd name="T85" fmla="*/ 49 h 76"/>
                  <a:gd name="T86" fmla="*/ 27 w 68"/>
                  <a:gd name="T87" fmla="*/ 48 h 76"/>
                  <a:gd name="T88" fmla="*/ 33 w 68"/>
                  <a:gd name="T89" fmla="*/ 48 h 76"/>
                  <a:gd name="T90" fmla="*/ 33 w 68"/>
                  <a:gd name="T91" fmla="*/ 46 h 76"/>
                  <a:gd name="T92" fmla="*/ 34 w 68"/>
                  <a:gd name="T93" fmla="*/ 45 h 76"/>
                  <a:gd name="T94" fmla="*/ 34 w 68"/>
                  <a:gd name="T95" fmla="*/ 45 h 76"/>
                  <a:gd name="T96" fmla="*/ 35 w 68"/>
                  <a:gd name="T97" fmla="*/ 46 h 76"/>
                  <a:gd name="T98" fmla="*/ 35 w 68"/>
                  <a:gd name="T99" fmla="*/ 48 h 76"/>
                  <a:gd name="T100" fmla="*/ 41 w 68"/>
                  <a:gd name="T101" fmla="*/ 48 h 76"/>
                  <a:gd name="T102" fmla="*/ 42 w 68"/>
                  <a:gd name="T103" fmla="*/ 49 h 76"/>
                  <a:gd name="T104" fmla="*/ 42 w 68"/>
                  <a:gd name="T105" fmla="*/ 50 h 76"/>
                  <a:gd name="T106" fmla="*/ 58 w 68"/>
                  <a:gd name="T107" fmla="*/ 38 h 76"/>
                  <a:gd name="T108" fmla="*/ 10 w 68"/>
                  <a:gd name="T109" fmla="*/ 38 h 76"/>
                  <a:gd name="T110" fmla="*/ 10 w 68"/>
                  <a:gd name="T111" fmla="*/ 9 h 76"/>
                  <a:gd name="T112" fmla="*/ 58 w 68"/>
                  <a:gd name="T113" fmla="*/ 9 h 76"/>
                  <a:gd name="T114" fmla="*/ 58 w 68"/>
                  <a:gd name="T115" fmla="*/ 3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 h="76">
                    <a:moveTo>
                      <a:pt x="64" y="0"/>
                    </a:moveTo>
                    <a:cubicBezTo>
                      <a:pt x="44" y="0"/>
                      <a:pt x="24" y="0"/>
                      <a:pt x="4" y="0"/>
                    </a:cubicBezTo>
                    <a:cubicBezTo>
                      <a:pt x="1" y="0"/>
                      <a:pt x="0" y="0"/>
                      <a:pt x="0" y="3"/>
                    </a:cubicBezTo>
                    <a:cubicBezTo>
                      <a:pt x="0" y="23"/>
                      <a:pt x="0" y="43"/>
                      <a:pt x="0" y="63"/>
                    </a:cubicBezTo>
                    <a:cubicBezTo>
                      <a:pt x="0" y="66"/>
                      <a:pt x="1" y="67"/>
                      <a:pt x="4" y="67"/>
                    </a:cubicBezTo>
                    <a:cubicBezTo>
                      <a:pt x="6" y="67"/>
                      <a:pt x="8" y="67"/>
                      <a:pt x="10" y="67"/>
                    </a:cubicBezTo>
                    <a:cubicBezTo>
                      <a:pt x="10" y="69"/>
                      <a:pt x="10" y="71"/>
                      <a:pt x="10" y="73"/>
                    </a:cubicBezTo>
                    <a:cubicBezTo>
                      <a:pt x="10" y="75"/>
                      <a:pt x="11" y="76"/>
                      <a:pt x="13" y="76"/>
                    </a:cubicBezTo>
                    <a:cubicBezTo>
                      <a:pt x="27" y="76"/>
                      <a:pt x="41" y="76"/>
                      <a:pt x="55" y="76"/>
                    </a:cubicBezTo>
                    <a:cubicBezTo>
                      <a:pt x="57" y="76"/>
                      <a:pt x="58" y="75"/>
                      <a:pt x="58" y="73"/>
                    </a:cubicBezTo>
                    <a:cubicBezTo>
                      <a:pt x="58" y="71"/>
                      <a:pt x="58" y="69"/>
                      <a:pt x="58" y="67"/>
                    </a:cubicBezTo>
                    <a:cubicBezTo>
                      <a:pt x="60" y="67"/>
                      <a:pt x="62" y="67"/>
                      <a:pt x="64" y="67"/>
                    </a:cubicBezTo>
                    <a:cubicBezTo>
                      <a:pt x="67" y="67"/>
                      <a:pt x="68" y="66"/>
                      <a:pt x="68" y="63"/>
                    </a:cubicBezTo>
                    <a:cubicBezTo>
                      <a:pt x="68" y="43"/>
                      <a:pt x="68" y="23"/>
                      <a:pt x="68" y="3"/>
                    </a:cubicBezTo>
                    <a:cubicBezTo>
                      <a:pt x="68" y="0"/>
                      <a:pt x="67" y="0"/>
                      <a:pt x="64" y="0"/>
                    </a:cubicBezTo>
                    <a:close/>
                    <a:moveTo>
                      <a:pt x="42" y="60"/>
                    </a:moveTo>
                    <a:cubicBezTo>
                      <a:pt x="42" y="61"/>
                      <a:pt x="42" y="61"/>
                      <a:pt x="41" y="61"/>
                    </a:cubicBezTo>
                    <a:cubicBezTo>
                      <a:pt x="40" y="61"/>
                      <a:pt x="40" y="61"/>
                      <a:pt x="39" y="61"/>
                    </a:cubicBezTo>
                    <a:cubicBezTo>
                      <a:pt x="39" y="62"/>
                      <a:pt x="39" y="62"/>
                      <a:pt x="39" y="63"/>
                    </a:cubicBezTo>
                    <a:cubicBezTo>
                      <a:pt x="39" y="64"/>
                      <a:pt x="39" y="64"/>
                      <a:pt x="38" y="64"/>
                    </a:cubicBezTo>
                    <a:cubicBezTo>
                      <a:pt x="38" y="64"/>
                      <a:pt x="37" y="64"/>
                      <a:pt x="37" y="64"/>
                    </a:cubicBezTo>
                    <a:cubicBezTo>
                      <a:pt x="37" y="64"/>
                      <a:pt x="37" y="65"/>
                      <a:pt x="37" y="66"/>
                    </a:cubicBezTo>
                    <a:cubicBezTo>
                      <a:pt x="37" y="66"/>
                      <a:pt x="36" y="66"/>
                      <a:pt x="36" y="66"/>
                    </a:cubicBezTo>
                    <a:cubicBezTo>
                      <a:pt x="35" y="66"/>
                      <a:pt x="33" y="66"/>
                      <a:pt x="32" y="66"/>
                    </a:cubicBezTo>
                    <a:cubicBezTo>
                      <a:pt x="32" y="66"/>
                      <a:pt x="31" y="66"/>
                      <a:pt x="31" y="66"/>
                    </a:cubicBezTo>
                    <a:cubicBezTo>
                      <a:pt x="31" y="65"/>
                      <a:pt x="31" y="64"/>
                      <a:pt x="31" y="64"/>
                    </a:cubicBezTo>
                    <a:cubicBezTo>
                      <a:pt x="31" y="64"/>
                      <a:pt x="30" y="64"/>
                      <a:pt x="30" y="64"/>
                    </a:cubicBezTo>
                    <a:cubicBezTo>
                      <a:pt x="29" y="64"/>
                      <a:pt x="29" y="64"/>
                      <a:pt x="29" y="63"/>
                    </a:cubicBezTo>
                    <a:cubicBezTo>
                      <a:pt x="29" y="62"/>
                      <a:pt x="29" y="62"/>
                      <a:pt x="29" y="61"/>
                    </a:cubicBezTo>
                    <a:cubicBezTo>
                      <a:pt x="28" y="61"/>
                      <a:pt x="28" y="61"/>
                      <a:pt x="27" y="61"/>
                    </a:cubicBezTo>
                    <a:cubicBezTo>
                      <a:pt x="26" y="61"/>
                      <a:pt x="26" y="61"/>
                      <a:pt x="26" y="60"/>
                    </a:cubicBezTo>
                    <a:cubicBezTo>
                      <a:pt x="26" y="58"/>
                      <a:pt x="26" y="56"/>
                      <a:pt x="26" y="54"/>
                    </a:cubicBezTo>
                    <a:cubicBezTo>
                      <a:pt x="26" y="54"/>
                      <a:pt x="26" y="53"/>
                      <a:pt x="27" y="53"/>
                    </a:cubicBezTo>
                    <a:cubicBezTo>
                      <a:pt x="28" y="53"/>
                      <a:pt x="28" y="53"/>
                      <a:pt x="29" y="53"/>
                    </a:cubicBezTo>
                    <a:cubicBezTo>
                      <a:pt x="32" y="53"/>
                      <a:pt x="36" y="53"/>
                      <a:pt x="39" y="53"/>
                    </a:cubicBezTo>
                    <a:cubicBezTo>
                      <a:pt x="40" y="53"/>
                      <a:pt x="40" y="53"/>
                      <a:pt x="41" y="53"/>
                    </a:cubicBezTo>
                    <a:cubicBezTo>
                      <a:pt x="42" y="53"/>
                      <a:pt x="42" y="54"/>
                      <a:pt x="42" y="54"/>
                    </a:cubicBezTo>
                    <a:cubicBezTo>
                      <a:pt x="42" y="56"/>
                      <a:pt x="42" y="58"/>
                      <a:pt x="42" y="60"/>
                    </a:cubicBezTo>
                    <a:close/>
                    <a:moveTo>
                      <a:pt x="42" y="50"/>
                    </a:moveTo>
                    <a:cubicBezTo>
                      <a:pt x="42" y="50"/>
                      <a:pt x="42" y="51"/>
                      <a:pt x="41" y="51"/>
                    </a:cubicBezTo>
                    <a:cubicBezTo>
                      <a:pt x="36" y="51"/>
                      <a:pt x="32" y="51"/>
                      <a:pt x="27" y="51"/>
                    </a:cubicBezTo>
                    <a:cubicBezTo>
                      <a:pt x="26" y="51"/>
                      <a:pt x="26" y="50"/>
                      <a:pt x="26" y="50"/>
                    </a:cubicBezTo>
                    <a:cubicBezTo>
                      <a:pt x="26" y="50"/>
                      <a:pt x="26" y="49"/>
                      <a:pt x="26" y="49"/>
                    </a:cubicBezTo>
                    <a:cubicBezTo>
                      <a:pt x="26" y="48"/>
                      <a:pt x="26" y="48"/>
                      <a:pt x="27" y="48"/>
                    </a:cubicBezTo>
                    <a:cubicBezTo>
                      <a:pt x="29" y="48"/>
                      <a:pt x="31" y="48"/>
                      <a:pt x="33" y="48"/>
                    </a:cubicBezTo>
                    <a:cubicBezTo>
                      <a:pt x="33" y="47"/>
                      <a:pt x="33" y="47"/>
                      <a:pt x="33" y="46"/>
                    </a:cubicBezTo>
                    <a:cubicBezTo>
                      <a:pt x="33" y="46"/>
                      <a:pt x="33" y="45"/>
                      <a:pt x="34" y="45"/>
                    </a:cubicBezTo>
                    <a:cubicBezTo>
                      <a:pt x="34" y="45"/>
                      <a:pt x="34" y="45"/>
                      <a:pt x="34" y="45"/>
                    </a:cubicBezTo>
                    <a:cubicBezTo>
                      <a:pt x="35" y="45"/>
                      <a:pt x="35" y="46"/>
                      <a:pt x="35" y="46"/>
                    </a:cubicBezTo>
                    <a:cubicBezTo>
                      <a:pt x="35" y="47"/>
                      <a:pt x="35" y="47"/>
                      <a:pt x="35" y="48"/>
                    </a:cubicBezTo>
                    <a:cubicBezTo>
                      <a:pt x="37" y="48"/>
                      <a:pt x="39" y="48"/>
                      <a:pt x="41" y="48"/>
                    </a:cubicBezTo>
                    <a:cubicBezTo>
                      <a:pt x="42" y="48"/>
                      <a:pt x="42" y="48"/>
                      <a:pt x="42" y="49"/>
                    </a:cubicBezTo>
                    <a:cubicBezTo>
                      <a:pt x="42" y="49"/>
                      <a:pt x="42" y="50"/>
                      <a:pt x="42" y="50"/>
                    </a:cubicBezTo>
                    <a:close/>
                    <a:moveTo>
                      <a:pt x="58" y="38"/>
                    </a:moveTo>
                    <a:cubicBezTo>
                      <a:pt x="10" y="38"/>
                      <a:pt x="10" y="38"/>
                      <a:pt x="10" y="38"/>
                    </a:cubicBezTo>
                    <a:cubicBezTo>
                      <a:pt x="10" y="9"/>
                      <a:pt x="10" y="9"/>
                      <a:pt x="10" y="9"/>
                    </a:cubicBezTo>
                    <a:cubicBezTo>
                      <a:pt x="58" y="9"/>
                      <a:pt x="58" y="9"/>
                      <a:pt x="58" y="9"/>
                    </a:cubicBezTo>
                    <a:lnTo>
                      <a:pt x="58"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grpSp>
        <p:sp>
          <p:nvSpPr>
            <p:cNvPr id="91" name="Freeform 23"/>
            <p:cNvSpPr/>
            <p:nvPr/>
          </p:nvSpPr>
          <p:spPr bwMode="auto">
            <a:xfrm>
              <a:off x="8446639" y="4513341"/>
              <a:ext cx="127000" cy="127000"/>
            </a:xfrm>
            <a:custGeom>
              <a:avLst/>
              <a:gdLst>
                <a:gd name="T0" fmla="*/ 0 w 20"/>
                <a:gd name="T1" fmla="*/ 3 h 20"/>
                <a:gd name="T2" fmla="*/ 0 w 20"/>
                <a:gd name="T3" fmla="*/ 16 h 20"/>
                <a:gd name="T4" fmla="*/ 4 w 20"/>
                <a:gd name="T5" fmla="*/ 20 h 20"/>
                <a:gd name="T6" fmla="*/ 17 w 20"/>
                <a:gd name="T7" fmla="*/ 20 h 20"/>
                <a:gd name="T8" fmla="*/ 20 w 20"/>
                <a:gd name="T9" fmla="*/ 16 h 20"/>
                <a:gd name="T10" fmla="*/ 20 w 20"/>
                <a:gd name="T11" fmla="*/ 3 h 20"/>
                <a:gd name="T12" fmla="*/ 17 w 20"/>
                <a:gd name="T13" fmla="*/ 0 h 20"/>
                <a:gd name="T14" fmla="*/ 4 w 20"/>
                <a:gd name="T15" fmla="*/ 0 h 20"/>
                <a:gd name="T16" fmla="*/ 0 w 20"/>
                <a:gd name="T17"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0">
                  <a:moveTo>
                    <a:pt x="0" y="3"/>
                  </a:moveTo>
                  <a:cubicBezTo>
                    <a:pt x="0" y="8"/>
                    <a:pt x="0" y="12"/>
                    <a:pt x="0" y="16"/>
                  </a:cubicBezTo>
                  <a:cubicBezTo>
                    <a:pt x="0" y="19"/>
                    <a:pt x="1" y="20"/>
                    <a:pt x="4" y="20"/>
                  </a:cubicBezTo>
                  <a:cubicBezTo>
                    <a:pt x="8" y="20"/>
                    <a:pt x="12" y="20"/>
                    <a:pt x="17" y="20"/>
                  </a:cubicBezTo>
                  <a:cubicBezTo>
                    <a:pt x="19" y="20"/>
                    <a:pt x="20" y="19"/>
                    <a:pt x="20" y="16"/>
                  </a:cubicBezTo>
                  <a:cubicBezTo>
                    <a:pt x="20" y="12"/>
                    <a:pt x="20" y="8"/>
                    <a:pt x="20" y="3"/>
                  </a:cubicBezTo>
                  <a:cubicBezTo>
                    <a:pt x="20" y="1"/>
                    <a:pt x="19" y="0"/>
                    <a:pt x="17" y="0"/>
                  </a:cubicBezTo>
                  <a:cubicBezTo>
                    <a:pt x="12" y="0"/>
                    <a:pt x="8" y="0"/>
                    <a:pt x="4" y="0"/>
                  </a:cubicBezTo>
                  <a:cubicBezTo>
                    <a:pt x="1"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92" name="Freeform 24"/>
            <p:cNvSpPr/>
            <p:nvPr/>
          </p:nvSpPr>
          <p:spPr bwMode="auto">
            <a:xfrm>
              <a:off x="8197401" y="4448253"/>
              <a:ext cx="63500" cy="65088"/>
            </a:xfrm>
            <a:custGeom>
              <a:avLst/>
              <a:gdLst>
                <a:gd name="T0" fmla="*/ 0 w 10"/>
                <a:gd name="T1" fmla="*/ 3 h 10"/>
                <a:gd name="T2" fmla="*/ 3 w 10"/>
                <a:gd name="T3" fmla="*/ 0 h 10"/>
                <a:gd name="T4" fmla="*/ 10 w 10"/>
                <a:gd name="T5" fmla="*/ 0 h 10"/>
                <a:gd name="T6" fmla="*/ 10 w 10"/>
                <a:gd name="T7" fmla="*/ 7 h 10"/>
                <a:gd name="T8" fmla="*/ 6 w 10"/>
                <a:gd name="T9" fmla="*/ 10 h 10"/>
                <a:gd name="T10" fmla="*/ 0 w 10"/>
                <a:gd name="T11" fmla="*/ 10 h 10"/>
                <a:gd name="T12" fmla="*/ 0 w 10"/>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0" y="3"/>
                  </a:moveTo>
                  <a:cubicBezTo>
                    <a:pt x="0" y="1"/>
                    <a:pt x="1" y="0"/>
                    <a:pt x="3" y="0"/>
                  </a:cubicBezTo>
                  <a:cubicBezTo>
                    <a:pt x="5" y="0"/>
                    <a:pt x="8" y="0"/>
                    <a:pt x="10" y="0"/>
                  </a:cubicBezTo>
                  <a:cubicBezTo>
                    <a:pt x="10" y="2"/>
                    <a:pt x="10" y="5"/>
                    <a:pt x="10" y="7"/>
                  </a:cubicBezTo>
                  <a:cubicBezTo>
                    <a:pt x="10" y="9"/>
                    <a:pt x="9" y="10"/>
                    <a:pt x="6" y="10"/>
                  </a:cubicBezTo>
                  <a:cubicBezTo>
                    <a:pt x="4" y="10"/>
                    <a:pt x="2" y="10"/>
                    <a:pt x="0" y="10"/>
                  </a:cubicBezTo>
                  <a:cubicBezTo>
                    <a:pt x="0" y="8"/>
                    <a:pt x="0" y="6"/>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93" name="Freeform 25"/>
            <p:cNvSpPr/>
            <p:nvPr/>
          </p:nvSpPr>
          <p:spPr bwMode="auto">
            <a:xfrm>
              <a:off x="8260901" y="4327603"/>
              <a:ext cx="122238" cy="120650"/>
            </a:xfrm>
            <a:custGeom>
              <a:avLst/>
              <a:gdLst>
                <a:gd name="T0" fmla="*/ 0 w 19"/>
                <a:gd name="T1" fmla="*/ 19 h 19"/>
                <a:gd name="T2" fmla="*/ 16 w 19"/>
                <a:gd name="T3" fmla="*/ 19 h 19"/>
                <a:gd name="T4" fmla="*/ 19 w 19"/>
                <a:gd name="T5" fmla="*/ 16 h 19"/>
                <a:gd name="T6" fmla="*/ 19 w 19"/>
                <a:gd name="T7" fmla="*/ 3 h 19"/>
                <a:gd name="T8" fmla="*/ 16 w 19"/>
                <a:gd name="T9" fmla="*/ 0 h 19"/>
                <a:gd name="T10" fmla="*/ 3 w 19"/>
                <a:gd name="T11" fmla="*/ 0 h 19"/>
                <a:gd name="T12" fmla="*/ 0 w 19"/>
                <a:gd name="T13" fmla="*/ 3 h 19"/>
                <a:gd name="T14" fmla="*/ 0 w 19"/>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9">
                  <a:moveTo>
                    <a:pt x="0" y="19"/>
                  </a:moveTo>
                  <a:cubicBezTo>
                    <a:pt x="5" y="19"/>
                    <a:pt x="11" y="19"/>
                    <a:pt x="16" y="19"/>
                  </a:cubicBezTo>
                  <a:cubicBezTo>
                    <a:pt x="18" y="19"/>
                    <a:pt x="19" y="18"/>
                    <a:pt x="19" y="16"/>
                  </a:cubicBezTo>
                  <a:cubicBezTo>
                    <a:pt x="19" y="12"/>
                    <a:pt x="19" y="7"/>
                    <a:pt x="19" y="3"/>
                  </a:cubicBezTo>
                  <a:cubicBezTo>
                    <a:pt x="19" y="0"/>
                    <a:pt x="18" y="0"/>
                    <a:pt x="16" y="0"/>
                  </a:cubicBezTo>
                  <a:cubicBezTo>
                    <a:pt x="12" y="0"/>
                    <a:pt x="7" y="0"/>
                    <a:pt x="3" y="0"/>
                  </a:cubicBezTo>
                  <a:cubicBezTo>
                    <a:pt x="1" y="0"/>
                    <a:pt x="0" y="0"/>
                    <a:pt x="0" y="3"/>
                  </a:cubicBezTo>
                  <a:cubicBezTo>
                    <a:pt x="0" y="8"/>
                    <a:pt x="0" y="14"/>
                    <a:pt x="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94" name="Freeform 26"/>
            <p:cNvSpPr/>
            <p:nvPr/>
          </p:nvSpPr>
          <p:spPr bwMode="auto">
            <a:xfrm>
              <a:off x="8068814" y="4513341"/>
              <a:ext cx="128588" cy="127000"/>
            </a:xfrm>
            <a:custGeom>
              <a:avLst/>
              <a:gdLst>
                <a:gd name="T0" fmla="*/ 20 w 20"/>
                <a:gd name="T1" fmla="*/ 0 h 20"/>
                <a:gd name="T2" fmla="*/ 20 w 20"/>
                <a:gd name="T3" fmla="*/ 16 h 20"/>
                <a:gd name="T4" fmla="*/ 17 w 20"/>
                <a:gd name="T5" fmla="*/ 20 h 20"/>
                <a:gd name="T6" fmla="*/ 4 w 20"/>
                <a:gd name="T7" fmla="*/ 20 h 20"/>
                <a:gd name="T8" fmla="*/ 0 w 20"/>
                <a:gd name="T9" fmla="*/ 16 h 20"/>
                <a:gd name="T10" fmla="*/ 0 w 20"/>
                <a:gd name="T11" fmla="*/ 3 h 20"/>
                <a:gd name="T12" fmla="*/ 4 w 20"/>
                <a:gd name="T13" fmla="*/ 0 h 20"/>
                <a:gd name="T14" fmla="*/ 20 w 20"/>
                <a:gd name="T15" fmla="*/ 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0">
                  <a:moveTo>
                    <a:pt x="20" y="0"/>
                  </a:moveTo>
                  <a:cubicBezTo>
                    <a:pt x="20" y="5"/>
                    <a:pt x="20" y="11"/>
                    <a:pt x="20" y="16"/>
                  </a:cubicBezTo>
                  <a:cubicBezTo>
                    <a:pt x="20" y="19"/>
                    <a:pt x="19" y="20"/>
                    <a:pt x="17" y="20"/>
                  </a:cubicBezTo>
                  <a:cubicBezTo>
                    <a:pt x="12" y="20"/>
                    <a:pt x="8" y="20"/>
                    <a:pt x="4" y="20"/>
                  </a:cubicBezTo>
                  <a:cubicBezTo>
                    <a:pt x="1" y="20"/>
                    <a:pt x="0" y="19"/>
                    <a:pt x="0" y="16"/>
                  </a:cubicBezTo>
                  <a:cubicBezTo>
                    <a:pt x="0" y="12"/>
                    <a:pt x="0" y="8"/>
                    <a:pt x="0" y="3"/>
                  </a:cubicBezTo>
                  <a:cubicBezTo>
                    <a:pt x="0" y="1"/>
                    <a:pt x="1" y="0"/>
                    <a:pt x="4" y="0"/>
                  </a:cubicBezTo>
                  <a:cubicBezTo>
                    <a:pt x="9" y="0"/>
                    <a:pt x="14"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95" name="Freeform 27"/>
            <p:cNvSpPr/>
            <p:nvPr/>
          </p:nvSpPr>
          <p:spPr bwMode="auto">
            <a:xfrm>
              <a:off x="6714676" y="4333953"/>
              <a:ext cx="346075" cy="492125"/>
            </a:xfrm>
            <a:custGeom>
              <a:avLst/>
              <a:gdLst>
                <a:gd name="T0" fmla="*/ 3 w 54"/>
                <a:gd name="T1" fmla="*/ 55 h 77"/>
                <a:gd name="T2" fmla="*/ 11 w 54"/>
                <a:gd name="T3" fmla="*/ 55 h 77"/>
                <a:gd name="T4" fmla="*/ 11 w 54"/>
                <a:gd name="T5" fmla="*/ 62 h 77"/>
                <a:gd name="T6" fmla="*/ 14 w 54"/>
                <a:gd name="T7" fmla="*/ 66 h 77"/>
                <a:gd name="T8" fmla="*/ 18 w 54"/>
                <a:gd name="T9" fmla="*/ 66 h 77"/>
                <a:gd name="T10" fmla="*/ 22 w 54"/>
                <a:gd name="T11" fmla="*/ 62 h 77"/>
                <a:gd name="T12" fmla="*/ 22 w 54"/>
                <a:gd name="T13" fmla="*/ 55 h 77"/>
                <a:gd name="T14" fmla="*/ 33 w 54"/>
                <a:gd name="T15" fmla="*/ 55 h 77"/>
                <a:gd name="T16" fmla="*/ 33 w 54"/>
                <a:gd name="T17" fmla="*/ 73 h 77"/>
                <a:gd name="T18" fmla="*/ 36 w 54"/>
                <a:gd name="T19" fmla="*/ 77 h 77"/>
                <a:gd name="T20" fmla="*/ 40 w 54"/>
                <a:gd name="T21" fmla="*/ 77 h 77"/>
                <a:gd name="T22" fmla="*/ 43 w 54"/>
                <a:gd name="T23" fmla="*/ 73 h 77"/>
                <a:gd name="T24" fmla="*/ 43 w 54"/>
                <a:gd name="T25" fmla="*/ 55 h 77"/>
                <a:gd name="T26" fmla="*/ 51 w 54"/>
                <a:gd name="T27" fmla="*/ 55 h 77"/>
                <a:gd name="T28" fmla="*/ 54 w 54"/>
                <a:gd name="T29" fmla="*/ 51 h 77"/>
                <a:gd name="T30" fmla="*/ 54 w 54"/>
                <a:gd name="T31" fmla="*/ 4 h 77"/>
                <a:gd name="T32" fmla="*/ 51 w 54"/>
                <a:gd name="T33" fmla="*/ 0 h 77"/>
                <a:gd name="T34" fmla="*/ 43 w 54"/>
                <a:gd name="T35" fmla="*/ 0 h 77"/>
                <a:gd name="T36" fmla="*/ 43 w 54"/>
                <a:gd name="T37" fmla="*/ 11 h 77"/>
                <a:gd name="T38" fmla="*/ 33 w 54"/>
                <a:gd name="T39" fmla="*/ 11 h 77"/>
                <a:gd name="T40" fmla="*/ 33 w 54"/>
                <a:gd name="T41" fmla="*/ 22 h 77"/>
                <a:gd name="T42" fmla="*/ 43 w 54"/>
                <a:gd name="T43" fmla="*/ 22 h 77"/>
                <a:gd name="T44" fmla="*/ 43 w 54"/>
                <a:gd name="T45" fmla="*/ 33 h 77"/>
                <a:gd name="T46" fmla="*/ 33 w 54"/>
                <a:gd name="T47" fmla="*/ 33 h 77"/>
                <a:gd name="T48" fmla="*/ 33 w 54"/>
                <a:gd name="T49" fmla="*/ 22 h 77"/>
                <a:gd name="T50" fmla="*/ 22 w 54"/>
                <a:gd name="T51" fmla="*/ 22 h 77"/>
                <a:gd name="T52" fmla="*/ 22 w 54"/>
                <a:gd name="T53" fmla="*/ 33 h 77"/>
                <a:gd name="T54" fmla="*/ 11 w 54"/>
                <a:gd name="T55" fmla="*/ 33 h 77"/>
                <a:gd name="T56" fmla="*/ 11 w 54"/>
                <a:gd name="T57" fmla="*/ 22 h 77"/>
                <a:gd name="T58" fmla="*/ 22 w 54"/>
                <a:gd name="T59" fmla="*/ 22 h 77"/>
                <a:gd name="T60" fmla="*/ 22 w 54"/>
                <a:gd name="T61" fmla="*/ 11 h 77"/>
                <a:gd name="T62" fmla="*/ 11 w 54"/>
                <a:gd name="T63" fmla="*/ 11 h 77"/>
                <a:gd name="T64" fmla="*/ 11 w 54"/>
                <a:gd name="T65" fmla="*/ 0 h 77"/>
                <a:gd name="T66" fmla="*/ 3 w 54"/>
                <a:gd name="T67" fmla="*/ 0 h 77"/>
                <a:gd name="T68" fmla="*/ 0 w 54"/>
                <a:gd name="T69" fmla="*/ 4 h 77"/>
                <a:gd name="T70" fmla="*/ 0 w 54"/>
                <a:gd name="T71" fmla="*/ 51 h 77"/>
                <a:gd name="T72" fmla="*/ 3 w 54"/>
                <a:gd name="T73" fmla="*/ 5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 h="77">
                  <a:moveTo>
                    <a:pt x="3" y="55"/>
                  </a:moveTo>
                  <a:cubicBezTo>
                    <a:pt x="6" y="55"/>
                    <a:pt x="8" y="55"/>
                    <a:pt x="11" y="55"/>
                  </a:cubicBezTo>
                  <a:cubicBezTo>
                    <a:pt x="11" y="57"/>
                    <a:pt x="11" y="60"/>
                    <a:pt x="11" y="62"/>
                  </a:cubicBezTo>
                  <a:cubicBezTo>
                    <a:pt x="11" y="65"/>
                    <a:pt x="12" y="66"/>
                    <a:pt x="14" y="66"/>
                  </a:cubicBezTo>
                  <a:cubicBezTo>
                    <a:pt x="16" y="66"/>
                    <a:pt x="17" y="66"/>
                    <a:pt x="18" y="66"/>
                  </a:cubicBezTo>
                  <a:cubicBezTo>
                    <a:pt x="21" y="66"/>
                    <a:pt x="22" y="65"/>
                    <a:pt x="22" y="62"/>
                  </a:cubicBezTo>
                  <a:cubicBezTo>
                    <a:pt x="22" y="60"/>
                    <a:pt x="22" y="57"/>
                    <a:pt x="22" y="55"/>
                  </a:cubicBezTo>
                  <a:cubicBezTo>
                    <a:pt x="25" y="55"/>
                    <a:pt x="29" y="55"/>
                    <a:pt x="33" y="55"/>
                  </a:cubicBezTo>
                  <a:cubicBezTo>
                    <a:pt x="33" y="61"/>
                    <a:pt x="33" y="67"/>
                    <a:pt x="33" y="73"/>
                  </a:cubicBezTo>
                  <a:cubicBezTo>
                    <a:pt x="33" y="76"/>
                    <a:pt x="34" y="77"/>
                    <a:pt x="36" y="77"/>
                  </a:cubicBezTo>
                  <a:cubicBezTo>
                    <a:pt x="37" y="77"/>
                    <a:pt x="39" y="77"/>
                    <a:pt x="40" y="77"/>
                  </a:cubicBezTo>
                  <a:cubicBezTo>
                    <a:pt x="42" y="77"/>
                    <a:pt x="43" y="76"/>
                    <a:pt x="43" y="73"/>
                  </a:cubicBezTo>
                  <a:cubicBezTo>
                    <a:pt x="43" y="67"/>
                    <a:pt x="43" y="61"/>
                    <a:pt x="43" y="55"/>
                  </a:cubicBezTo>
                  <a:cubicBezTo>
                    <a:pt x="46" y="55"/>
                    <a:pt x="48" y="55"/>
                    <a:pt x="51" y="55"/>
                  </a:cubicBezTo>
                  <a:cubicBezTo>
                    <a:pt x="53" y="55"/>
                    <a:pt x="54" y="54"/>
                    <a:pt x="54" y="51"/>
                  </a:cubicBezTo>
                  <a:cubicBezTo>
                    <a:pt x="54" y="35"/>
                    <a:pt x="54" y="20"/>
                    <a:pt x="54" y="4"/>
                  </a:cubicBezTo>
                  <a:cubicBezTo>
                    <a:pt x="54" y="1"/>
                    <a:pt x="53" y="0"/>
                    <a:pt x="51" y="0"/>
                  </a:cubicBezTo>
                  <a:cubicBezTo>
                    <a:pt x="48" y="0"/>
                    <a:pt x="46" y="0"/>
                    <a:pt x="43" y="0"/>
                  </a:cubicBezTo>
                  <a:cubicBezTo>
                    <a:pt x="43" y="4"/>
                    <a:pt x="43" y="8"/>
                    <a:pt x="43" y="11"/>
                  </a:cubicBezTo>
                  <a:cubicBezTo>
                    <a:pt x="40" y="11"/>
                    <a:pt x="36" y="11"/>
                    <a:pt x="33" y="11"/>
                  </a:cubicBezTo>
                  <a:cubicBezTo>
                    <a:pt x="33" y="15"/>
                    <a:pt x="33" y="19"/>
                    <a:pt x="33" y="22"/>
                  </a:cubicBezTo>
                  <a:cubicBezTo>
                    <a:pt x="36" y="22"/>
                    <a:pt x="40" y="22"/>
                    <a:pt x="43" y="22"/>
                  </a:cubicBezTo>
                  <a:cubicBezTo>
                    <a:pt x="43" y="26"/>
                    <a:pt x="43" y="29"/>
                    <a:pt x="43" y="33"/>
                  </a:cubicBezTo>
                  <a:cubicBezTo>
                    <a:pt x="40" y="33"/>
                    <a:pt x="36" y="33"/>
                    <a:pt x="33" y="33"/>
                  </a:cubicBezTo>
                  <a:cubicBezTo>
                    <a:pt x="33" y="29"/>
                    <a:pt x="33" y="26"/>
                    <a:pt x="33" y="22"/>
                  </a:cubicBezTo>
                  <a:cubicBezTo>
                    <a:pt x="29" y="22"/>
                    <a:pt x="25" y="22"/>
                    <a:pt x="22" y="22"/>
                  </a:cubicBezTo>
                  <a:cubicBezTo>
                    <a:pt x="22" y="26"/>
                    <a:pt x="22" y="29"/>
                    <a:pt x="22" y="33"/>
                  </a:cubicBezTo>
                  <a:cubicBezTo>
                    <a:pt x="18" y="33"/>
                    <a:pt x="14" y="33"/>
                    <a:pt x="11" y="33"/>
                  </a:cubicBezTo>
                  <a:cubicBezTo>
                    <a:pt x="11" y="29"/>
                    <a:pt x="11" y="26"/>
                    <a:pt x="11" y="22"/>
                  </a:cubicBezTo>
                  <a:cubicBezTo>
                    <a:pt x="14" y="22"/>
                    <a:pt x="18" y="22"/>
                    <a:pt x="22" y="22"/>
                  </a:cubicBezTo>
                  <a:cubicBezTo>
                    <a:pt x="22" y="19"/>
                    <a:pt x="22" y="15"/>
                    <a:pt x="22" y="11"/>
                  </a:cubicBezTo>
                  <a:cubicBezTo>
                    <a:pt x="18" y="11"/>
                    <a:pt x="14" y="11"/>
                    <a:pt x="11" y="11"/>
                  </a:cubicBezTo>
                  <a:cubicBezTo>
                    <a:pt x="11" y="8"/>
                    <a:pt x="11" y="4"/>
                    <a:pt x="11" y="0"/>
                  </a:cubicBezTo>
                  <a:cubicBezTo>
                    <a:pt x="8" y="0"/>
                    <a:pt x="6" y="0"/>
                    <a:pt x="3" y="0"/>
                  </a:cubicBezTo>
                  <a:cubicBezTo>
                    <a:pt x="1" y="0"/>
                    <a:pt x="0" y="1"/>
                    <a:pt x="0" y="4"/>
                  </a:cubicBezTo>
                  <a:cubicBezTo>
                    <a:pt x="0" y="20"/>
                    <a:pt x="0" y="35"/>
                    <a:pt x="0" y="51"/>
                  </a:cubicBezTo>
                  <a:cubicBezTo>
                    <a:pt x="0" y="54"/>
                    <a:pt x="1" y="55"/>
                    <a:pt x="3"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96" name="Freeform 28"/>
            <p:cNvSpPr/>
            <p:nvPr/>
          </p:nvSpPr>
          <p:spPr bwMode="auto">
            <a:xfrm>
              <a:off x="6786114" y="4264103"/>
              <a:ext cx="203200" cy="139700"/>
            </a:xfrm>
            <a:custGeom>
              <a:avLst/>
              <a:gdLst>
                <a:gd name="T0" fmla="*/ 0 w 32"/>
                <a:gd name="T1" fmla="*/ 4 h 22"/>
                <a:gd name="T2" fmla="*/ 0 w 32"/>
                <a:gd name="T3" fmla="*/ 11 h 22"/>
                <a:gd name="T4" fmla="*/ 11 w 32"/>
                <a:gd name="T5" fmla="*/ 11 h 22"/>
                <a:gd name="T6" fmla="*/ 11 w 32"/>
                <a:gd name="T7" fmla="*/ 22 h 22"/>
                <a:gd name="T8" fmla="*/ 22 w 32"/>
                <a:gd name="T9" fmla="*/ 22 h 22"/>
                <a:gd name="T10" fmla="*/ 22 w 32"/>
                <a:gd name="T11" fmla="*/ 11 h 22"/>
                <a:gd name="T12" fmla="*/ 32 w 32"/>
                <a:gd name="T13" fmla="*/ 11 h 22"/>
                <a:gd name="T14" fmla="*/ 32 w 32"/>
                <a:gd name="T15" fmla="*/ 4 h 22"/>
                <a:gd name="T16" fmla="*/ 29 w 32"/>
                <a:gd name="T17" fmla="*/ 0 h 22"/>
                <a:gd name="T18" fmla="*/ 3 w 32"/>
                <a:gd name="T19" fmla="*/ 0 h 22"/>
                <a:gd name="T20" fmla="*/ 0 w 32"/>
                <a:gd name="T21"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2">
                  <a:moveTo>
                    <a:pt x="0" y="4"/>
                  </a:moveTo>
                  <a:cubicBezTo>
                    <a:pt x="0" y="7"/>
                    <a:pt x="0" y="9"/>
                    <a:pt x="0" y="11"/>
                  </a:cubicBezTo>
                  <a:cubicBezTo>
                    <a:pt x="3" y="11"/>
                    <a:pt x="7" y="11"/>
                    <a:pt x="11" y="11"/>
                  </a:cubicBezTo>
                  <a:cubicBezTo>
                    <a:pt x="11" y="15"/>
                    <a:pt x="11" y="19"/>
                    <a:pt x="11" y="22"/>
                  </a:cubicBezTo>
                  <a:cubicBezTo>
                    <a:pt x="14" y="22"/>
                    <a:pt x="18" y="22"/>
                    <a:pt x="22" y="22"/>
                  </a:cubicBezTo>
                  <a:cubicBezTo>
                    <a:pt x="22" y="19"/>
                    <a:pt x="22" y="15"/>
                    <a:pt x="22" y="11"/>
                  </a:cubicBezTo>
                  <a:cubicBezTo>
                    <a:pt x="25" y="11"/>
                    <a:pt x="29" y="11"/>
                    <a:pt x="32" y="11"/>
                  </a:cubicBezTo>
                  <a:cubicBezTo>
                    <a:pt x="32" y="9"/>
                    <a:pt x="32" y="7"/>
                    <a:pt x="32" y="4"/>
                  </a:cubicBezTo>
                  <a:cubicBezTo>
                    <a:pt x="32" y="2"/>
                    <a:pt x="31" y="0"/>
                    <a:pt x="29" y="0"/>
                  </a:cubicBezTo>
                  <a:cubicBezTo>
                    <a:pt x="20" y="0"/>
                    <a:pt x="12" y="0"/>
                    <a:pt x="3" y="0"/>
                  </a:cubicBezTo>
                  <a:cubicBezTo>
                    <a:pt x="1"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97" name="Line 29"/>
            <p:cNvSpPr>
              <a:spLocks noChangeShapeType="1"/>
            </p:cNvSpPr>
            <p:nvPr/>
          </p:nvSpPr>
          <p:spPr bwMode="auto">
            <a:xfrm>
              <a:off x="6989314" y="4684791"/>
              <a:ext cx="0" cy="0"/>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98" name="Line 30"/>
            <p:cNvSpPr>
              <a:spLocks noChangeShapeType="1"/>
            </p:cNvSpPr>
            <p:nvPr/>
          </p:nvSpPr>
          <p:spPr bwMode="auto">
            <a:xfrm>
              <a:off x="6989314" y="4684791"/>
              <a:ext cx="0" cy="0"/>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99" name="Freeform 31"/>
            <p:cNvSpPr/>
            <p:nvPr/>
          </p:nvSpPr>
          <p:spPr bwMode="auto">
            <a:xfrm>
              <a:off x="11059664" y="4513341"/>
              <a:ext cx="63500" cy="127000"/>
            </a:xfrm>
            <a:custGeom>
              <a:avLst/>
              <a:gdLst>
                <a:gd name="T0" fmla="*/ 10 w 10"/>
                <a:gd name="T1" fmla="*/ 18 h 20"/>
                <a:gd name="T2" fmla="*/ 10 w 10"/>
                <a:gd name="T3" fmla="*/ 19 h 20"/>
                <a:gd name="T4" fmla="*/ 9 w 10"/>
                <a:gd name="T5" fmla="*/ 20 h 20"/>
                <a:gd name="T6" fmla="*/ 2 w 10"/>
                <a:gd name="T7" fmla="*/ 20 h 20"/>
                <a:gd name="T8" fmla="*/ 1 w 10"/>
                <a:gd name="T9" fmla="*/ 19 h 20"/>
                <a:gd name="T10" fmla="*/ 0 w 10"/>
                <a:gd name="T11" fmla="*/ 18 h 20"/>
                <a:gd name="T12" fmla="*/ 0 w 10"/>
                <a:gd name="T13" fmla="*/ 2 h 20"/>
                <a:gd name="T14" fmla="*/ 1 w 10"/>
                <a:gd name="T15" fmla="*/ 1 h 20"/>
                <a:gd name="T16" fmla="*/ 2 w 10"/>
                <a:gd name="T17" fmla="*/ 0 h 20"/>
                <a:gd name="T18" fmla="*/ 10 w 10"/>
                <a:gd name="T19" fmla="*/ 0 h 20"/>
                <a:gd name="T20" fmla="*/ 10 w 10"/>
                <a:gd name="T21" fmla="*/ 1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20">
                  <a:moveTo>
                    <a:pt x="10" y="18"/>
                  </a:moveTo>
                  <a:cubicBezTo>
                    <a:pt x="10" y="19"/>
                    <a:pt x="10" y="19"/>
                    <a:pt x="10" y="19"/>
                  </a:cubicBezTo>
                  <a:cubicBezTo>
                    <a:pt x="10" y="20"/>
                    <a:pt x="9" y="20"/>
                    <a:pt x="9" y="20"/>
                  </a:cubicBezTo>
                  <a:cubicBezTo>
                    <a:pt x="2" y="20"/>
                    <a:pt x="2" y="20"/>
                    <a:pt x="2" y="20"/>
                  </a:cubicBezTo>
                  <a:cubicBezTo>
                    <a:pt x="2" y="20"/>
                    <a:pt x="1" y="20"/>
                    <a:pt x="1" y="19"/>
                  </a:cubicBezTo>
                  <a:cubicBezTo>
                    <a:pt x="1" y="19"/>
                    <a:pt x="0" y="19"/>
                    <a:pt x="0" y="18"/>
                  </a:cubicBezTo>
                  <a:cubicBezTo>
                    <a:pt x="0" y="2"/>
                    <a:pt x="0" y="2"/>
                    <a:pt x="0" y="2"/>
                  </a:cubicBezTo>
                  <a:cubicBezTo>
                    <a:pt x="0" y="1"/>
                    <a:pt x="1" y="1"/>
                    <a:pt x="1" y="1"/>
                  </a:cubicBezTo>
                  <a:cubicBezTo>
                    <a:pt x="1" y="0"/>
                    <a:pt x="2" y="0"/>
                    <a:pt x="2" y="0"/>
                  </a:cubicBezTo>
                  <a:cubicBezTo>
                    <a:pt x="10" y="0"/>
                    <a:pt x="10" y="0"/>
                    <a:pt x="10" y="0"/>
                  </a:cubicBezTo>
                  <a:lnTo>
                    <a:pt x="1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00" name="Freeform 32"/>
            <p:cNvSpPr/>
            <p:nvPr/>
          </p:nvSpPr>
          <p:spPr bwMode="auto">
            <a:xfrm>
              <a:off x="11448601" y="4513341"/>
              <a:ext cx="65088" cy="127000"/>
            </a:xfrm>
            <a:custGeom>
              <a:avLst/>
              <a:gdLst>
                <a:gd name="T0" fmla="*/ 10 w 10"/>
                <a:gd name="T1" fmla="*/ 18 h 20"/>
                <a:gd name="T2" fmla="*/ 9 w 10"/>
                <a:gd name="T3" fmla="*/ 19 h 20"/>
                <a:gd name="T4" fmla="*/ 8 w 10"/>
                <a:gd name="T5" fmla="*/ 20 h 20"/>
                <a:gd name="T6" fmla="*/ 1 w 10"/>
                <a:gd name="T7" fmla="*/ 20 h 20"/>
                <a:gd name="T8" fmla="*/ 0 w 10"/>
                <a:gd name="T9" fmla="*/ 19 h 20"/>
                <a:gd name="T10" fmla="*/ 0 w 10"/>
                <a:gd name="T11" fmla="*/ 18 h 20"/>
                <a:gd name="T12" fmla="*/ 0 w 10"/>
                <a:gd name="T13" fmla="*/ 0 h 20"/>
                <a:gd name="T14" fmla="*/ 8 w 10"/>
                <a:gd name="T15" fmla="*/ 0 h 20"/>
                <a:gd name="T16" fmla="*/ 9 w 10"/>
                <a:gd name="T17" fmla="*/ 1 h 20"/>
                <a:gd name="T18" fmla="*/ 10 w 10"/>
                <a:gd name="T19" fmla="*/ 2 h 20"/>
                <a:gd name="T20" fmla="*/ 10 w 10"/>
                <a:gd name="T21" fmla="*/ 1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20">
                  <a:moveTo>
                    <a:pt x="10" y="18"/>
                  </a:moveTo>
                  <a:cubicBezTo>
                    <a:pt x="10" y="19"/>
                    <a:pt x="9" y="19"/>
                    <a:pt x="9" y="19"/>
                  </a:cubicBezTo>
                  <a:cubicBezTo>
                    <a:pt x="9" y="20"/>
                    <a:pt x="8" y="20"/>
                    <a:pt x="8" y="20"/>
                  </a:cubicBezTo>
                  <a:cubicBezTo>
                    <a:pt x="1" y="20"/>
                    <a:pt x="1" y="20"/>
                    <a:pt x="1" y="20"/>
                  </a:cubicBezTo>
                  <a:cubicBezTo>
                    <a:pt x="1" y="20"/>
                    <a:pt x="0" y="20"/>
                    <a:pt x="0" y="19"/>
                  </a:cubicBezTo>
                  <a:cubicBezTo>
                    <a:pt x="0" y="19"/>
                    <a:pt x="0" y="19"/>
                    <a:pt x="0" y="18"/>
                  </a:cubicBezTo>
                  <a:cubicBezTo>
                    <a:pt x="0" y="0"/>
                    <a:pt x="0" y="0"/>
                    <a:pt x="0" y="0"/>
                  </a:cubicBezTo>
                  <a:cubicBezTo>
                    <a:pt x="8" y="0"/>
                    <a:pt x="8" y="0"/>
                    <a:pt x="8" y="0"/>
                  </a:cubicBezTo>
                  <a:cubicBezTo>
                    <a:pt x="8" y="0"/>
                    <a:pt x="9" y="0"/>
                    <a:pt x="9" y="1"/>
                  </a:cubicBezTo>
                  <a:cubicBezTo>
                    <a:pt x="9" y="1"/>
                    <a:pt x="10" y="1"/>
                    <a:pt x="10" y="2"/>
                  </a:cubicBezTo>
                  <a:lnTo>
                    <a:pt x="1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01" name="Freeform 33"/>
            <p:cNvSpPr/>
            <p:nvPr/>
          </p:nvSpPr>
          <p:spPr bwMode="auto">
            <a:xfrm>
              <a:off x="11129514" y="4448253"/>
              <a:ext cx="63500" cy="65088"/>
            </a:xfrm>
            <a:custGeom>
              <a:avLst/>
              <a:gdLst>
                <a:gd name="T0" fmla="*/ 10 w 10"/>
                <a:gd name="T1" fmla="*/ 8 h 10"/>
                <a:gd name="T2" fmla="*/ 9 w 10"/>
                <a:gd name="T3" fmla="*/ 9 h 10"/>
                <a:gd name="T4" fmla="*/ 8 w 10"/>
                <a:gd name="T5" fmla="*/ 10 h 10"/>
                <a:gd name="T6" fmla="*/ 0 w 10"/>
                <a:gd name="T7" fmla="*/ 10 h 10"/>
                <a:gd name="T8" fmla="*/ 0 w 10"/>
                <a:gd name="T9" fmla="*/ 2 h 10"/>
                <a:gd name="T10" fmla="*/ 0 w 10"/>
                <a:gd name="T11" fmla="*/ 1 h 10"/>
                <a:gd name="T12" fmla="*/ 1 w 10"/>
                <a:gd name="T13" fmla="*/ 0 h 10"/>
                <a:gd name="T14" fmla="*/ 10 w 10"/>
                <a:gd name="T15" fmla="*/ 0 h 10"/>
                <a:gd name="T16" fmla="*/ 10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10" y="8"/>
                  </a:moveTo>
                  <a:cubicBezTo>
                    <a:pt x="10" y="9"/>
                    <a:pt x="9" y="9"/>
                    <a:pt x="9" y="9"/>
                  </a:cubicBezTo>
                  <a:cubicBezTo>
                    <a:pt x="9" y="10"/>
                    <a:pt x="8" y="10"/>
                    <a:pt x="8" y="10"/>
                  </a:cubicBezTo>
                  <a:cubicBezTo>
                    <a:pt x="0" y="10"/>
                    <a:pt x="0" y="10"/>
                    <a:pt x="0" y="10"/>
                  </a:cubicBezTo>
                  <a:cubicBezTo>
                    <a:pt x="0" y="2"/>
                    <a:pt x="0" y="2"/>
                    <a:pt x="0" y="2"/>
                  </a:cubicBezTo>
                  <a:cubicBezTo>
                    <a:pt x="0" y="1"/>
                    <a:pt x="0" y="1"/>
                    <a:pt x="0" y="1"/>
                  </a:cubicBezTo>
                  <a:cubicBezTo>
                    <a:pt x="1" y="0"/>
                    <a:pt x="1" y="0"/>
                    <a:pt x="1" y="0"/>
                  </a:cubicBezTo>
                  <a:cubicBezTo>
                    <a:pt x="10" y="0"/>
                    <a:pt x="10" y="0"/>
                    <a:pt x="10" y="0"/>
                  </a:cubicBezTo>
                  <a:lnTo>
                    <a:pt x="1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02" name="Freeform 34"/>
            <p:cNvSpPr/>
            <p:nvPr/>
          </p:nvSpPr>
          <p:spPr bwMode="auto">
            <a:xfrm>
              <a:off x="11385101" y="4448253"/>
              <a:ext cx="63500" cy="65088"/>
            </a:xfrm>
            <a:custGeom>
              <a:avLst/>
              <a:gdLst>
                <a:gd name="T0" fmla="*/ 10 w 10"/>
                <a:gd name="T1" fmla="*/ 10 h 10"/>
                <a:gd name="T2" fmla="*/ 1 w 10"/>
                <a:gd name="T3" fmla="*/ 10 h 10"/>
                <a:gd name="T4" fmla="*/ 0 w 10"/>
                <a:gd name="T5" fmla="*/ 9 h 10"/>
                <a:gd name="T6" fmla="*/ 0 w 10"/>
                <a:gd name="T7" fmla="*/ 8 h 10"/>
                <a:gd name="T8" fmla="*/ 0 w 10"/>
                <a:gd name="T9" fmla="*/ 0 h 10"/>
                <a:gd name="T10" fmla="*/ 8 w 10"/>
                <a:gd name="T11" fmla="*/ 0 h 10"/>
                <a:gd name="T12" fmla="*/ 9 w 10"/>
                <a:gd name="T13" fmla="*/ 1 h 10"/>
                <a:gd name="T14" fmla="*/ 10 w 10"/>
                <a:gd name="T15" fmla="*/ 2 h 10"/>
                <a:gd name="T16" fmla="*/ 10 w 10"/>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10" y="10"/>
                  </a:moveTo>
                  <a:cubicBezTo>
                    <a:pt x="1" y="10"/>
                    <a:pt x="1" y="10"/>
                    <a:pt x="1" y="10"/>
                  </a:cubicBezTo>
                  <a:cubicBezTo>
                    <a:pt x="1" y="10"/>
                    <a:pt x="0" y="10"/>
                    <a:pt x="0" y="9"/>
                  </a:cubicBezTo>
                  <a:cubicBezTo>
                    <a:pt x="0" y="9"/>
                    <a:pt x="0" y="9"/>
                    <a:pt x="0" y="8"/>
                  </a:cubicBezTo>
                  <a:cubicBezTo>
                    <a:pt x="0" y="0"/>
                    <a:pt x="0" y="0"/>
                    <a:pt x="0" y="0"/>
                  </a:cubicBezTo>
                  <a:cubicBezTo>
                    <a:pt x="8" y="0"/>
                    <a:pt x="8" y="0"/>
                    <a:pt x="8" y="0"/>
                  </a:cubicBezTo>
                  <a:cubicBezTo>
                    <a:pt x="8" y="0"/>
                    <a:pt x="9" y="0"/>
                    <a:pt x="9" y="1"/>
                  </a:cubicBezTo>
                  <a:cubicBezTo>
                    <a:pt x="9" y="1"/>
                    <a:pt x="10" y="1"/>
                    <a:pt x="10" y="2"/>
                  </a:cubicBezTo>
                  <a:lnTo>
                    <a:pt x="1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03" name="Freeform 35"/>
            <p:cNvSpPr/>
            <p:nvPr/>
          </p:nvSpPr>
          <p:spPr bwMode="auto">
            <a:xfrm>
              <a:off x="11193014" y="4384753"/>
              <a:ext cx="185738" cy="63500"/>
            </a:xfrm>
            <a:custGeom>
              <a:avLst/>
              <a:gdLst>
                <a:gd name="T0" fmla="*/ 29 w 29"/>
                <a:gd name="T1" fmla="*/ 10 h 10"/>
                <a:gd name="T2" fmla="*/ 0 w 29"/>
                <a:gd name="T3" fmla="*/ 10 h 10"/>
                <a:gd name="T4" fmla="*/ 0 w 29"/>
                <a:gd name="T5" fmla="*/ 2 h 10"/>
                <a:gd name="T6" fmla="*/ 0 w 29"/>
                <a:gd name="T7" fmla="*/ 1 h 10"/>
                <a:gd name="T8" fmla="*/ 1 w 29"/>
                <a:gd name="T9" fmla="*/ 0 h 10"/>
                <a:gd name="T10" fmla="*/ 28 w 29"/>
                <a:gd name="T11" fmla="*/ 0 h 10"/>
                <a:gd name="T12" fmla="*/ 29 w 29"/>
                <a:gd name="T13" fmla="*/ 1 h 10"/>
                <a:gd name="T14" fmla="*/ 29 w 29"/>
                <a:gd name="T15" fmla="*/ 2 h 10"/>
                <a:gd name="T16" fmla="*/ 29 w 29"/>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0">
                  <a:moveTo>
                    <a:pt x="29" y="10"/>
                  </a:moveTo>
                  <a:cubicBezTo>
                    <a:pt x="0" y="10"/>
                    <a:pt x="0" y="10"/>
                    <a:pt x="0" y="10"/>
                  </a:cubicBezTo>
                  <a:cubicBezTo>
                    <a:pt x="0" y="2"/>
                    <a:pt x="0" y="2"/>
                    <a:pt x="0" y="2"/>
                  </a:cubicBezTo>
                  <a:cubicBezTo>
                    <a:pt x="0" y="1"/>
                    <a:pt x="0" y="1"/>
                    <a:pt x="0" y="1"/>
                  </a:cubicBezTo>
                  <a:cubicBezTo>
                    <a:pt x="0" y="0"/>
                    <a:pt x="1" y="0"/>
                    <a:pt x="1" y="0"/>
                  </a:cubicBezTo>
                  <a:cubicBezTo>
                    <a:pt x="28" y="0"/>
                    <a:pt x="28" y="0"/>
                    <a:pt x="28" y="0"/>
                  </a:cubicBezTo>
                  <a:cubicBezTo>
                    <a:pt x="28" y="0"/>
                    <a:pt x="28" y="0"/>
                    <a:pt x="29" y="1"/>
                  </a:cubicBezTo>
                  <a:cubicBezTo>
                    <a:pt x="29" y="1"/>
                    <a:pt x="29" y="1"/>
                    <a:pt x="29" y="2"/>
                  </a:cubicBezTo>
                  <a:lnTo>
                    <a:pt x="29"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04" name="Freeform 36"/>
            <p:cNvSpPr/>
            <p:nvPr/>
          </p:nvSpPr>
          <p:spPr bwMode="auto">
            <a:xfrm>
              <a:off x="11193014" y="4513341"/>
              <a:ext cx="185738" cy="127000"/>
            </a:xfrm>
            <a:custGeom>
              <a:avLst/>
              <a:gdLst>
                <a:gd name="T0" fmla="*/ 27 w 29"/>
                <a:gd name="T1" fmla="*/ 10 h 20"/>
                <a:gd name="T2" fmla="*/ 29 w 29"/>
                <a:gd name="T3" fmla="*/ 11 h 20"/>
                <a:gd name="T4" fmla="*/ 29 w 29"/>
                <a:gd name="T5" fmla="*/ 12 h 20"/>
                <a:gd name="T6" fmla="*/ 29 w 29"/>
                <a:gd name="T7" fmla="*/ 18 h 20"/>
                <a:gd name="T8" fmla="*/ 29 w 29"/>
                <a:gd name="T9" fmla="*/ 19 h 20"/>
                <a:gd name="T10" fmla="*/ 27 w 29"/>
                <a:gd name="T11" fmla="*/ 20 h 20"/>
                <a:gd name="T12" fmla="*/ 2 w 29"/>
                <a:gd name="T13" fmla="*/ 20 h 20"/>
                <a:gd name="T14" fmla="*/ 0 w 29"/>
                <a:gd name="T15" fmla="*/ 19 h 20"/>
                <a:gd name="T16" fmla="*/ 0 w 29"/>
                <a:gd name="T17" fmla="*/ 18 h 20"/>
                <a:gd name="T18" fmla="*/ 0 w 29"/>
                <a:gd name="T19" fmla="*/ 12 h 20"/>
                <a:gd name="T20" fmla="*/ 0 w 29"/>
                <a:gd name="T21" fmla="*/ 11 h 20"/>
                <a:gd name="T22" fmla="*/ 2 w 29"/>
                <a:gd name="T23" fmla="*/ 10 h 20"/>
                <a:gd name="T24" fmla="*/ 10 w 29"/>
                <a:gd name="T25" fmla="*/ 10 h 20"/>
                <a:gd name="T26" fmla="*/ 10 w 29"/>
                <a:gd name="T27" fmla="*/ 2 h 20"/>
                <a:gd name="T28" fmla="*/ 10 w 29"/>
                <a:gd name="T29" fmla="*/ 1 h 20"/>
                <a:gd name="T30" fmla="*/ 11 w 29"/>
                <a:gd name="T31" fmla="*/ 0 h 20"/>
                <a:gd name="T32" fmla="*/ 18 w 29"/>
                <a:gd name="T33" fmla="*/ 0 h 20"/>
                <a:gd name="T34" fmla="*/ 19 w 29"/>
                <a:gd name="T35" fmla="*/ 1 h 20"/>
                <a:gd name="T36" fmla="*/ 20 w 29"/>
                <a:gd name="T37" fmla="*/ 2 h 20"/>
                <a:gd name="T38" fmla="*/ 20 w 29"/>
                <a:gd name="T39" fmla="*/ 10 h 20"/>
                <a:gd name="T40" fmla="*/ 27 w 29"/>
                <a:gd name="T41"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20">
                  <a:moveTo>
                    <a:pt x="27" y="10"/>
                  </a:moveTo>
                  <a:cubicBezTo>
                    <a:pt x="28" y="10"/>
                    <a:pt x="28" y="10"/>
                    <a:pt x="29" y="11"/>
                  </a:cubicBezTo>
                  <a:cubicBezTo>
                    <a:pt x="29" y="11"/>
                    <a:pt x="29" y="11"/>
                    <a:pt x="29" y="12"/>
                  </a:cubicBezTo>
                  <a:cubicBezTo>
                    <a:pt x="29" y="18"/>
                    <a:pt x="29" y="18"/>
                    <a:pt x="29" y="18"/>
                  </a:cubicBezTo>
                  <a:cubicBezTo>
                    <a:pt x="29" y="19"/>
                    <a:pt x="29" y="19"/>
                    <a:pt x="29" y="19"/>
                  </a:cubicBezTo>
                  <a:cubicBezTo>
                    <a:pt x="28" y="20"/>
                    <a:pt x="28" y="20"/>
                    <a:pt x="27" y="20"/>
                  </a:cubicBezTo>
                  <a:cubicBezTo>
                    <a:pt x="2" y="20"/>
                    <a:pt x="2" y="20"/>
                    <a:pt x="2" y="20"/>
                  </a:cubicBezTo>
                  <a:cubicBezTo>
                    <a:pt x="1" y="20"/>
                    <a:pt x="1" y="20"/>
                    <a:pt x="0" y="19"/>
                  </a:cubicBezTo>
                  <a:cubicBezTo>
                    <a:pt x="0" y="19"/>
                    <a:pt x="0" y="19"/>
                    <a:pt x="0" y="18"/>
                  </a:cubicBezTo>
                  <a:cubicBezTo>
                    <a:pt x="0" y="12"/>
                    <a:pt x="0" y="12"/>
                    <a:pt x="0" y="12"/>
                  </a:cubicBezTo>
                  <a:cubicBezTo>
                    <a:pt x="0" y="11"/>
                    <a:pt x="0" y="11"/>
                    <a:pt x="0" y="11"/>
                  </a:cubicBezTo>
                  <a:cubicBezTo>
                    <a:pt x="1" y="10"/>
                    <a:pt x="1" y="10"/>
                    <a:pt x="2" y="10"/>
                  </a:cubicBezTo>
                  <a:cubicBezTo>
                    <a:pt x="10" y="10"/>
                    <a:pt x="10" y="10"/>
                    <a:pt x="10" y="10"/>
                  </a:cubicBezTo>
                  <a:cubicBezTo>
                    <a:pt x="10" y="2"/>
                    <a:pt x="10" y="2"/>
                    <a:pt x="10" y="2"/>
                  </a:cubicBezTo>
                  <a:cubicBezTo>
                    <a:pt x="10" y="1"/>
                    <a:pt x="10" y="1"/>
                    <a:pt x="10" y="1"/>
                  </a:cubicBezTo>
                  <a:cubicBezTo>
                    <a:pt x="10" y="0"/>
                    <a:pt x="11" y="0"/>
                    <a:pt x="11" y="0"/>
                  </a:cubicBezTo>
                  <a:cubicBezTo>
                    <a:pt x="18" y="0"/>
                    <a:pt x="18" y="0"/>
                    <a:pt x="18" y="0"/>
                  </a:cubicBezTo>
                  <a:cubicBezTo>
                    <a:pt x="18" y="0"/>
                    <a:pt x="19" y="0"/>
                    <a:pt x="19" y="1"/>
                  </a:cubicBezTo>
                  <a:cubicBezTo>
                    <a:pt x="19" y="1"/>
                    <a:pt x="20" y="1"/>
                    <a:pt x="20" y="2"/>
                  </a:cubicBezTo>
                  <a:cubicBezTo>
                    <a:pt x="20" y="10"/>
                    <a:pt x="20" y="10"/>
                    <a:pt x="20" y="10"/>
                  </a:cubicBezTo>
                  <a:lnTo>
                    <a:pt x="27"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05" name="Freeform 37"/>
            <p:cNvSpPr/>
            <p:nvPr/>
          </p:nvSpPr>
          <p:spPr bwMode="auto">
            <a:xfrm>
              <a:off x="9667426" y="4289503"/>
              <a:ext cx="190500" cy="63500"/>
            </a:xfrm>
            <a:custGeom>
              <a:avLst/>
              <a:gdLst>
                <a:gd name="T0" fmla="*/ 27 w 30"/>
                <a:gd name="T1" fmla="*/ 0 h 10"/>
                <a:gd name="T2" fmla="*/ 3 w 30"/>
                <a:gd name="T3" fmla="*/ 0 h 10"/>
                <a:gd name="T4" fmla="*/ 0 w 30"/>
                <a:gd name="T5" fmla="*/ 4 h 10"/>
                <a:gd name="T6" fmla="*/ 0 w 30"/>
                <a:gd name="T7" fmla="*/ 10 h 10"/>
                <a:gd name="T8" fmla="*/ 30 w 30"/>
                <a:gd name="T9" fmla="*/ 10 h 10"/>
                <a:gd name="T10" fmla="*/ 30 w 30"/>
                <a:gd name="T11" fmla="*/ 4 h 10"/>
                <a:gd name="T12" fmla="*/ 27 w 3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7" y="0"/>
                  </a:moveTo>
                  <a:cubicBezTo>
                    <a:pt x="19" y="0"/>
                    <a:pt x="11" y="0"/>
                    <a:pt x="3" y="0"/>
                  </a:cubicBezTo>
                  <a:cubicBezTo>
                    <a:pt x="2" y="0"/>
                    <a:pt x="0" y="2"/>
                    <a:pt x="0" y="4"/>
                  </a:cubicBezTo>
                  <a:cubicBezTo>
                    <a:pt x="0" y="6"/>
                    <a:pt x="0" y="8"/>
                    <a:pt x="0" y="10"/>
                  </a:cubicBezTo>
                  <a:cubicBezTo>
                    <a:pt x="10" y="10"/>
                    <a:pt x="20" y="10"/>
                    <a:pt x="30" y="10"/>
                  </a:cubicBezTo>
                  <a:cubicBezTo>
                    <a:pt x="30" y="8"/>
                    <a:pt x="30" y="6"/>
                    <a:pt x="30" y="4"/>
                  </a:cubicBezTo>
                  <a:cubicBezTo>
                    <a:pt x="30" y="2"/>
                    <a:pt x="28" y="0"/>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06" name="Freeform 38"/>
            <p:cNvSpPr/>
            <p:nvPr/>
          </p:nvSpPr>
          <p:spPr bwMode="auto">
            <a:xfrm>
              <a:off x="9667426" y="4608591"/>
              <a:ext cx="190500" cy="192088"/>
            </a:xfrm>
            <a:custGeom>
              <a:avLst/>
              <a:gdLst>
                <a:gd name="T0" fmla="*/ 3 w 30"/>
                <a:gd name="T1" fmla="*/ 20 h 30"/>
                <a:gd name="T2" fmla="*/ 0 w 30"/>
                <a:gd name="T3" fmla="*/ 23 h 30"/>
                <a:gd name="T4" fmla="*/ 0 w 30"/>
                <a:gd name="T5" fmla="*/ 27 h 30"/>
                <a:gd name="T6" fmla="*/ 3 w 30"/>
                <a:gd name="T7" fmla="*/ 30 h 30"/>
                <a:gd name="T8" fmla="*/ 27 w 30"/>
                <a:gd name="T9" fmla="*/ 30 h 30"/>
                <a:gd name="T10" fmla="*/ 30 w 30"/>
                <a:gd name="T11" fmla="*/ 27 h 30"/>
                <a:gd name="T12" fmla="*/ 30 w 30"/>
                <a:gd name="T13" fmla="*/ 23 h 30"/>
                <a:gd name="T14" fmla="*/ 27 w 30"/>
                <a:gd name="T15" fmla="*/ 20 h 30"/>
                <a:gd name="T16" fmla="*/ 20 w 30"/>
                <a:gd name="T17" fmla="*/ 20 h 30"/>
                <a:gd name="T18" fmla="*/ 20 w 30"/>
                <a:gd name="T19" fmla="*/ 10 h 30"/>
                <a:gd name="T20" fmla="*/ 27 w 30"/>
                <a:gd name="T21" fmla="*/ 10 h 30"/>
                <a:gd name="T22" fmla="*/ 30 w 30"/>
                <a:gd name="T23" fmla="*/ 7 h 30"/>
                <a:gd name="T24" fmla="*/ 30 w 30"/>
                <a:gd name="T25" fmla="*/ 0 h 30"/>
                <a:gd name="T26" fmla="*/ 0 w 30"/>
                <a:gd name="T27" fmla="*/ 0 h 30"/>
                <a:gd name="T28" fmla="*/ 0 w 30"/>
                <a:gd name="T29" fmla="*/ 7 h 30"/>
                <a:gd name="T30" fmla="*/ 3 w 30"/>
                <a:gd name="T31" fmla="*/ 10 h 30"/>
                <a:gd name="T32" fmla="*/ 10 w 30"/>
                <a:gd name="T33" fmla="*/ 10 h 30"/>
                <a:gd name="T34" fmla="*/ 10 w 30"/>
                <a:gd name="T35" fmla="*/ 20 h 30"/>
                <a:gd name="T36" fmla="*/ 3 w 30"/>
                <a:gd name="T37"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 h="30">
                  <a:moveTo>
                    <a:pt x="3" y="20"/>
                  </a:moveTo>
                  <a:cubicBezTo>
                    <a:pt x="2" y="20"/>
                    <a:pt x="0" y="21"/>
                    <a:pt x="0" y="23"/>
                  </a:cubicBezTo>
                  <a:cubicBezTo>
                    <a:pt x="0" y="24"/>
                    <a:pt x="0" y="25"/>
                    <a:pt x="0" y="27"/>
                  </a:cubicBezTo>
                  <a:cubicBezTo>
                    <a:pt x="0" y="28"/>
                    <a:pt x="2" y="30"/>
                    <a:pt x="3" y="30"/>
                  </a:cubicBezTo>
                  <a:cubicBezTo>
                    <a:pt x="11" y="30"/>
                    <a:pt x="19" y="30"/>
                    <a:pt x="27" y="30"/>
                  </a:cubicBezTo>
                  <a:cubicBezTo>
                    <a:pt x="28" y="30"/>
                    <a:pt x="30" y="28"/>
                    <a:pt x="30" y="27"/>
                  </a:cubicBezTo>
                  <a:cubicBezTo>
                    <a:pt x="30" y="25"/>
                    <a:pt x="30" y="24"/>
                    <a:pt x="30" y="23"/>
                  </a:cubicBezTo>
                  <a:cubicBezTo>
                    <a:pt x="30" y="21"/>
                    <a:pt x="28" y="20"/>
                    <a:pt x="27" y="20"/>
                  </a:cubicBezTo>
                  <a:cubicBezTo>
                    <a:pt x="24" y="20"/>
                    <a:pt x="22" y="20"/>
                    <a:pt x="20" y="20"/>
                  </a:cubicBezTo>
                  <a:cubicBezTo>
                    <a:pt x="20" y="17"/>
                    <a:pt x="20" y="13"/>
                    <a:pt x="20" y="10"/>
                  </a:cubicBezTo>
                  <a:cubicBezTo>
                    <a:pt x="22" y="10"/>
                    <a:pt x="24" y="10"/>
                    <a:pt x="27" y="10"/>
                  </a:cubicBezTo>
                  <a:cubicBezTo>
                    <a:pt x="28" y="10"/>
                    <a:pt x="30" y="8"/>
                    <a:pt x="30" y="7"/>
                  </a:cubicBezTo>
                  <a:cubicBezTo>
                    <a:pt x="30" y="4"/>
                    <a:pt x="30" y="2"/>
                    <a:pt x="30" y="0"/>
                  </a:cubicBezTo>
                  <a:cubicBezTo>
                    <a:pt x="20" y="0"/>
                    <a:pt x="10" y="0"/>
                    <a:pt x="0" y="0"/>
                  </a:cubicBezTo>
                  <a:cubicBezTo>
                    <a:pt x="0" y="2"/>
                    <a:pt x="0" y="4"/>
                    <a:pt x="0" y="7"/>
                  </a:cubicBezTo>
                  <a:cubicBezTo>
                    <a:pt x="0" y="8"/>
                    <a:pt x="2" y="10"/>
                    <a:pt x="3" y="10"/>
                  </a:cubicBezTo>
                  <a:cubicBezTo>
                    <a:pt x="6" y="10"/>
                    <a:pt x="8" y="10"/>
                    <a:pt x="10" y="10"/>
                  </a:cubicBezTo>
                  <a:cubicBezTo>
                    <a:pt x="10" y="13"/>
                    <a:pt x="10" y="17"/>
                    <a:pt x="10" y="20"/>
                  </a:cubicBezTo>
                  <a:cubicBezTo>
                    <a:pt x="8" y="20"/>
                    <a:pt x="6" y="20"/>
                    <a:pt x="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07" name="Freeform 39"/>
            <p:cNvSpPr/>
            <p:nvPr/>
          </p:nvSpPr>
          <p:spPr bwMode="auto">
            <a:xfrm>
              <a:off x="9602339" y="4353003"/>
              <a:ext cx="320675" cy="255588"/>
            </a:xfrm>
            <a:custGeom>
              <a:avLst/>
              <a:gdLst>
                <a:gd name="T0" fmla="*/ 47 w 50"/>
                <a:gd name="T1" fmla="*/ 0 h 40"/>
                <a:gd name="T2" fmla="*/ 40 w 50"/>
                <a:gd name="T3" fmla="*/ 0 h 40"/>
                <a:gd name="T4" fmla="*/ 40 w 50"/>
                <a:gd name="T5" fmla="*/ 20 h 40"/>
                <a:gd name="T6" fmla="*/ 10 w 50"/>
                <a:gd name="T7" fmla="*/ 20 h 40"/>
                <a:gd name="T8" fmla="*/ 10 w 50"/>
                <a:gd name="T9" fmla="*/ 0 h 40"/>
                <a:gd name="T10" fmla="*/ 3 w 50"/>
                <a:gd name="T11" fmla="*/ 0 h 40"/>
                <a:gd name="T12" fmla="*/ 0 w 50"/>
                <a:gd name="T13" fmla="*/ 3 h 40"/>
                <a:gd name="T14" fmla="*/ 0 w 50"/>
                <a:gd name="T15" fmla="*/ 37 h 40"/>
                <a:gd name="T16" fmla="*/ 3 w 50"/>
                <a:gd name="T17" fmla="*/ 40 h 40"/>
                <a:gd name="T18" fmla="*/ 10 w 50"/>
                <a:gd name="T19" fmla="*/ 40 h 40"/>
                <a:gd name="T20" fmla="*/ 10 w 50"/>
                <a:gd name="T21" fmla="*/ 30 h 40"/>
                <a:gd name="T22" fmla="*/ 40 w 50"/>
                <a:gd name="T23" fmla="*/ 30 h 40"/>
                <a:gd name="T24" fmla="*/ 40 w 50"/>
                <a:gd name="T25" fmla="*/ 40 h 40"/>
                <a:gd name="T26" fmla="*/ 47 w 50"/>
                <a:gd name="T27" fmla="*/ 40 h 40"/>
                <a:gd name="T28" fmla="*/ 50 w 50"/>
                <a:gd name="T29" fmla="*/ 37 h 40"/>
                <a:gd name="T30" fmla="*/ 50 w 50"/>
                <a:gd name="T31" fmla="*/ 3 h 40"/>
                <a:gd name="T32" fmla="*/ 47 w 50"/>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0">
                  <a:moveTo>
                    <a:pt x="47" y="0"/>
                  </a:moveTo>
                  <a:cubicBezTo>
                    <a:pt x="44" y="0"/>
                    <a:pt x="42" y="0"/>
                    <a:pt x="40" y="0"/>
                  </a:cubicBezTo>
                  <a:cubicBezTo>
                    <a:pt x="40" y="7"/>
                    <a:pt x="40" y="13"/>
                    <a:pt x="40" y="20"/>
                  </a:cubicBezTo>
                  <a:cubicBezTo>
                    <a:pt x="10" y="20"/>
                    <a:pt x="10" y="20"/>
                    <a:pt x="10" y="20"/>
                  </a:cubicBezTo>
                  <a:cubicBezTo>
                    <a:pt x="10" y="13"/>
                    <a:pt x="10" y="7"/>
                    <a:pt x="10" y="0"/>
                  </a:cubicBezTo>
                  <a:cubicBezTo>
                    <a:pt x="8" y="0"/>
                    <a:pt x="6" y="0"/>
                    <a:pt x="3" y="0"/>
                  </a:cubicBezTo>
                  <a:cubicBezTo>
                    <a:pt x="2" y="0"/>
                    <a:pt x="0" y="2"/>
                    <a:pt x="0" y="3"/>
                  </a:cubicBezTo>
                  <a:cubicBezTo>
                    <a:pt x="0" y="15"/>
                    <a:pt x="0" y="26"/>
                    <a:pt x="0" y="37"/>
                  </a:cubicBezTo>
                  <a:cubicBezTo>
                    <a:pt x="0" y="39"/>
                    <a:pt x="2" y="40"/>
                    <a:pt x="3" y="40"/>
                  </a:cubicBezTo>
                  <a:cubicBezTo>
                    <a:pt x="6" y="40"/>
                    <a:pt x="8" y="40"/>
                    <a:pt x="10" y="40"/>
                  </a:cubicBezTo>
                  <a:cubicBezTo>
                    <a:pt x="10" y="37"/>
                    <a:pt x="10" y="33"/>
                    <a:pt x="10" y="30"/>
                  </a:cubicBezTo>
                  <a:cubicBezTo>
                    <a:pt x="40" y="30"/>
                    <a:pt x="40" y="30"/>
                    <a:pt x="40" y="30"/>
                  </a:cubicBezTo>
                  <a:cubicBezTo>
                    <a:pt x="40" y="33"/>
                    <a:pt x="40" y="37"/>
                    <a:pt x="40" y="40"/>
                  </a:cubicBezTo>
                  <a:cubicBezTo>
                    <a:pt x="42" y="40"/>
                    <a:pt x="44" y="40"/>
                    <a:pt x="47" y="40"/>
                  </a:cubicBezTo>
                  <a:cubicBezTo>
                    <a:pt x="48" y="40"/>
                    <a:pt x="50" y="39"/>
                    <a:pt x="50" y="37"/>
                  </a:cubicBezTo>
                  <a:cubicBezTo>
                    <a:pt x="50" y="26"/>
                    <a:pt x="50" y="15"/>
                    <a:pt x="50" y="3"/>
                  </a:cubicBezTo>
                  <a:cubicBezTo>
                    <a:pt x="50" y="2"/>
                    <a:pt x="48" y="0"/>
                    <a:pt x="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08" name="Freeform 40"/>
            <p:cNvSpPr/>
            <p:nvPr/>
          </p:nvSpPr>
          <p:spPr bwMode="auto">
            <a:xfrm>
              <a:off x="8121201" y="1838403"/>
              <a:ext cx="382588" cy="446088"/>
            </a:xfrm>
            <a:custGeom>
              <a:avLst/>
              <a:gdLst>
                <a:gd name="T0" fmla="*/ 43 w 60"/>
                <a:gd name="T1" fmla="*/ 40 h 70"/>
                <a:gd name="T2" fmla="*/ 40 w 60"/>
                <a:gd name="T3" fmla="*/ 44 h 70"/>
                <a:gd name="T4" fmla="*/ 40 w 60"/>
                <a:gd name="T5" fmla="*/ 50 h 70"/>
                <a:gd name="T6" fmla="*/ 50 w 60"/>
                <a:gd name="T7" fmla="*/ 50 h 70"/>
                <a:gd name="T8" fmla="*/ 50 w 60"/>
                <a:gd name="T9" fmla="*/ 60 h 70"/>
                <a:gd name="T10" fmla="*/ 40 w 60"/>
                <a:gd name="T11" fmla="*/ 60 h 70"/>
                <a:gd name="T12" fmla="*/ 40 w 60"/>
                <a:gd name="T13" fmla="*/ 66 h 70"/>
                <a:gd name="T14" fmla="*/ 43 w 60"/>
                <a:gd name="T15" fmla="*/ 70 h 70"/>
                <a:gd name="T16" fmla="*/ 57 w 60"/>
                <a:gd name="T17" fmla="*/ 70 h 70"/>
                <a:gd name="T18" fmla="*/ 60 w 60"/>
                <a:gd name="T19" fmla="*/ 66 h 70"/>
                <a:gd name="T20" fmla="*/ 60 w 60"/>
                <a:gd name="T21" fmla="*/ 3 h 70"/>
                <a:gd name="T22" fmla="*/ 57 w 60"/>
                <a:gd name="T23" fmla="*/ 0 h 70"/>
                <a:gd name="T24" fmla="*/ 13 w 60"/>
                <a:gd name="T25" fmla="*/ 0 h 70"/>
                <a:gd name="T26" fmla="*/ 10 w 60"/>
                <a:gd name="T27" fmla="*/ 3 h 70"/>
                <a:gd name="T28" fmla="*/ 10 w 60"/>
                <a:gd name="T29" fmla="*/ 40 h 70"/>
                <a:gd name="T30" fmla="*/ 3 w 60"/>
                <a:gd name="T31" fmla="*/ 40 h 70"/>
                <a:gd name="T32" fmla="*/ 0 w 60"/>
                <a:gd name="T33" fmla="*/ 44 h 70"/>
                <a:gd name="T34" fmla="*/ 0 w 60"/>
                <a:gd name="T35" fmla="*/ 50 h 70"/>
                <a:gd name="T36" fmla="*/ 10 w 60"/>
                <a:gd name="T37" fmla="*/ 50 h 70"/>
                <a:gd name="T38" fmla="*/ 10 w 60"/>
                <a:gd name="T39" fmla="*/ 60 h 70"/>
                <a:gd name="T40" fmla="*/ 0 w 60"/>
                <a:gd name="T41" fmla="*/ 60 h 70"/>
                <a:gd name="T42" fmla="*/ 0 w 60"/>
                <a:gd name="T43" fmla="*/ 66 h 70"/>
                <a:gd name="T44" fmla="*/ 3 w 60"/>
                <a:gd name="T45" fmla="*/ 70 h 70"/>
                <a:gd name="T46" fmla="*/ 16 w 60"/>
                <a:gd name="T47" fmla="*/ 70 h 70"/>
                <a:gd name="T48" fmla="*/ 20 w 60"/>
                <a:gd name="T49" fmla="*/ 66 h 70"/>
                <a:gd name="T50" fmla="*/ 20 w 60"/>
                <a:gd name="T51" fmla="*/ 10 h 70"/>
                <a:gd name="T52" fmla="*/ 50 w 60"/>
                <a:gd name="T53" fmla="*/ 10 h 70"/>
                <a:gd name="T54" fmla="*/ 50 w 60"/>
                <a:gd name="T55" fmla="*/ 40 h 70"/>
                <a:gd name="T56" fmla="*/ 43 w 60"/>
                <a:gd name="T57" fmla="*/ 4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 h="70">
                  <a:moveTo>
                    <a:pt x="43" y="40"/>
                  </a:moveTo>
                  <a:cubicBezTo>
                    <a:pt x="41" y="40"/>
                    <a:pt x="40" y="41"/>
                    <a:pt x="40" y="44"/>
                  </a:cubicBezTo>
                  <a:cubicBezTo>
                    <a:pt x="40" y="46"/>
                    <a:pt x="40" y="48"/>
                    <a:pt x="40" y="50"/>
                  </a:cubicBezTo>
                  <a:cubicBezTo>
                    <a:pt x="43" y="50"/>
                    <a:pt x="47" y="50"/>
                    <a:pt x="50" y="50"/>
                  </a:cubicBezTo>
                  <a:cubicBezTo>
                    <a:pt x="50" y="53"/>
                    <a:pt x="50" y="57"/>
                    <a:pt x="50" y="60"/>
                  </a:cubicBezTo>
                  <a:cubicBezTo>
                    <a:pt x="47" y="60"/>
                    <a:pt x="43" y="60"/>
                    <a:pt x="40" y="60"/>
                  </a:cubicBezTo>
                  <a:cubicBezTo>
                    <a:pt x="40" y="62"/>
                    <a:pt x="40" y="64"/>
                    <a:pt x="40" y="66"/>
                  </a:cubicBezTo>
                  <a:cubicBezTo>
                    <a:pt x="40" y="69"/>
                    <a:pt x="41" y="70"/>
                    <a:pt x="43" y="70"/>
                  </a:cubicBezTo>
                  <a:cubicBezTo>
                    <a:pt x="48" y="70"/>
                    <a:pt x="52" y="70"/>
                    <a:pt x="57" y="70"/>
                  </a:cubicBezTo>
                  <a:cubicBezTo>
                    <a:pt x="59" y="70"/>
                    <a:pt x="60" y="69"/>
                    <a:pt x="60" y="66"/>
                  </a:cubicBezTo>
                  <a:cubicBezTo>
                    <a:pt x="60" y="45"/>
                    <a:pt x="60" y="24"/>
                    <a:pt x="60" y="3"/>
                  </a:cubicBezTo>
                  <a:cubicBezTo>
                    <a:pt x="60" y="1"/>
                    <a:pt x="59" y="0"/>
                    <a:pt x="57" y="0"/>
                  </a:cubicBezTo>
                  <a:cubicBezTo>
                    <a:pt x="42" y="0"/>
                    <a:pt x="28" y="0"/>
                    <a:pt x="13" y="0"/>
                  </a:cubicBezTo>
                  <a:cubicBezTo>
                    <a:pt x="11" y="0"/>
                    <a:pt x="10" y="1"/>
                    <a:pt x="10" y="3"/>
                  </a:cubicBezTo>
                  <a:cubicBezTo>
                    <a:pt x="10" y="15"/>
                    <a:pt x="10" y="28"/>
                    <a:pt x="10" y="40"/>
                  </a:cubicBezTo>
                  <a:cubicBezTo>
                    <a:pt x="7" y="40"/>
                    <a:pt x="5" y="40"/>
                    <a:pt x="3" y="40"/>
                  </a:cubicBezTo>
                  <a:cubicBezTo>
                    <a:pt x="1" y="40"/>
                    <a:pt x="0" y="41"/>
                    <a:pt x="0" y="44"/>
                  </a:cubicBezTo>
                  <a:cubicBezTo>
                    <a:pt x="0" y="46"/>
                    <a:pt x="0" y="48"/>
                    <a:pt x="0" y="50"/>
                  </a:cubicBezTo>
                  <a:cubicBezTo>
                    <a:pt x="3" y="50"/>
                    <a:pt x="6" y="50"/>
                    <a:pt x="10" y="50"/>
                  </a:cubicBezTo>
                  <a:cubicBezTo>
                    <a:pt x="10" y="53"/>
                    <a:pt x="10" y="57"/>
                    <a:pt x="10" y="60"/>
                  </a:cubicBezTo>
                  <a:cubicBezTo>
                    <a:pt x="6" y="60"/>
                    <a:pt x="3" y="60"/>
                    <a:pt x="0" y="60"/>
                  </a:cubicBezTo>
                  <a:cubicBezTo>
                    <a:pt x="0" y="62"/>
                    <a:pt x="0" y="64"/>
                    <a:pt x="0" y="66"/>
                  </a:cubicBezTo>
                  <a:cubicBezTo>
                    <a:pt x="0" y="69"/>
                    <a:pt x="1" y="70"/>
                    <a:pt x="3" y="70"/>
                  </a:cubicBezTo>
                  <a:cubicBezTo>
                    <a:pt x="7" y="70"/>
                    <a:pt x="12" y="70"/>
                    <a:pt x="16" y="70"/>
                  </a:cubicBezTo>
                  <a:cubicBezTo>
                    <a:pt x="19" y="70"/>
                    <a:pt x="20" y="69"/>
                    <a:pt x="20" y="66"/>
                  </a:cubicBezTo>
                  <a:cubicBezTo>
                    <a:pt x="20" y="47"/>
                    <a:pt x="20" y="29"/>
                    <a:pt x="20" y="10"/>
                  </a:cubicBezTo>
                  <a:cubicBezTo>
                    <a:pt x="30" y="10"/>
                    <a:pt x="40" y="10"/>
                    <a:pt x="50" y="10"/>
                  </a:cubicBezTo>
                  <a:cubicBezTo>
                    <a:pt x="50" y="20"/>
                    <a:pt x="50" y="30"/>
                    <a:pt x="50" y="40"/>
                  </a:cubicBezTo>
                  <a:cubicBezTo>
                    <a:pt x="48" y="40"/>
                    <a:pt x="46" y="40"/>
                    <a:pt x="43"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09" name="Freeform 41"/>
            <p:cNvSpPr/>
            <p:nvPr/>
          </p:nvSpPr>
          <p:spPr bwMode="auto">
            <a:xfrm>
              <a:off x="8311701" y="2157491"/>
              <a:ext cx="65088" cy="63500"/>
            </a:xfrm>
            <a:custGeom>
              <a:avLst/>
              <a:gdLst>
                <a:gd name="T0" fmla="*/ 10 w 10"/>
                <a:gd name="T1" fmla="*/ 10 h 10"/>
                <a:gd name="T2" fmla="*/ 10 w 10"/>
                <a:gd name="T3" fmla="*/ 0 h 10"/>
                <a:gd name="T4" fmla="*/ 3 w 10"/>
                <a:gd name="T5" fmla="*/ 0 h 10"/>
                <a:gd name="T6" fmla="*/ 0 w 10"/>
                <a:gd name="T7" fmla="*/ 3 h 10"/>
                <a:gd name="T8" fmla="*/ 0 w 10"/>
                <a:gd name="T9" fmla="*/ 7 h 10"/>
                <a:gd name="T10" fmla="*/ 3 w 10"/>
                <a:gd name="T11" fmla="*/ 10 h 10"/>
                <a:gd name="T12" fmla="*/ 10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10" y="10"/>
                  </a:moveTo>
                  <a:cubicBezTo>
                    <a:pt x="10" y="7"/>
                    <a:pt x="10" y="3"/>
                    <a:pt x="10" y="0"/>
                  </a:cubicBezTo>
                  <a:cubicBezTo>
                    <a:pt x="8" y="0"/>
                    <a:pt x="5" y="0"/>
                    <a:pt x="3" y="0"/>
                  </a:cubicBezTo>
                  <a:cubicBezTo>
                    <a:pt x="1" y="0"/>
                    <a:pt x="0" y="1"/>
                    <a:pt x="0" y="3"/>
                  </a:cubicBezTo>
                  <a:cubicBezTo>
                    <a:pt x="0" y="4"/>
                    <a:pt x="0" y="5"/>
                    <a:pt x="0" y="7"/>
                  </a:cubicBezTo>
                  <a:cubicBezTo>
                    <a:pt x="0" y="9"/>
                    <a:pt x="1" y="10"/>
                    <a:pt x="3" y="10"/>
                  </a:cubicBezTo>
                  <a:cubicBezTo>
                    <a:pt x="5" y="10"/>
                    <a:pt x="8" y="10"/>
                    <a:pt x="1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10" name="Freeform 42"/>
            <p:cNvSpPr/>
            <p:nvPr/>
          </p:nvSpPr>
          <p:spPr bwMode="auto">
            <a:xfrm>
              <a:off x="8056114" y="2157491"/>
              <a:ext cx="65088" cy="63500"/>
            </a:xfrm>
            <a:custGeom>
              <a:avLst/>
              <a:gdLst>
                <a:gd name="T0" fmla="*/ 10 w 10"/>
                <a:gd name="T1" fmla="*/ 10 h 10"/>
                <a:gd name="T2" fmla="*/ 10 w 10"/>
                <a:gd name="T3" fmla="*/ 0 h 10"/>
                <a:gd name="T4" fmla="*/ 3 w 10"/>
                <a:gd name="T5" fmla="*/ 0 h 10"/>
                <a:gd name="T6" fmla="*/ 0 w 10"/>
                <a:gd name="T7" fmla="*/ 3 h 10"/>
                <a:gd name="T8" fmla="*/ 0 w 10"/>
                <a:gd name="T9" fmla="*/ 7 h 10"/>
                <a:gd name="T10" fmla="*/ 3 w 10"/>
                <a:gd name="T11" fmla="*/ 10 h 10"/>
                <a:gd name="T12" fmla="*/ 10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10" y="10"/>
                  </a:moveTo>
                  <a:cubicBezTo>
                    <a:pt x="10" y="7"/>
                    <a:pt x="10" y="3"/>
                    <a:pt x="10" y="0"/>
                  </a:cubicBezTo>
                  <a:cubicBezTo>
                    <a:pt x="7" y="0"/>
                    <a:pt x="5" y="0"/>
                    <a:pt x="3" y="0"/>
                  </a:cubicBezTo>
                  <a:cubicBezTo>
                    <a:pt x="1" y="0"/>
                    <a:pt x="0" y="1"/>
                    <a:pt x="0" y="3"/>
                  </a:cubicBezTo>
                  <a:cubicBezTo>
                    <a:pt x="0" y="4"/>
                    <a:pt x="0" y="5"/>
                    <a:pt x="0" y="7"/>
                  </a:cubicBezTo>
                  <a:cubicBezTo>
                    <a:pt x="0" y="9"/>
                    <a:pt x="1" y="10"/>
                    <a:pt x="3" y="10"/>
                  </a:cubicBezTo>
                  <a:cubicBezTo>
                    <a:pt x="5" y="10"/>
                    <a:pt x="7" y="10"/>
                    <a:pt x="1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11" name="Freeform 43"/>
            <p:cNvSpPr/>
            <p:nvPr/>
          </p:nvSpPr>
          <p:spPr bwMode="auto">
            <a:xfrm>
              <a:off x="7060751" y="1895553"/>
              <a:ext cx="63500" cy="325438"/>
            </a:xfrm>
            <a:custGeom>
              <a:avLst/>
              <a:gdLst>
                <a:gd name="T0" fmla="*/ 10 w 10"/>
                <a:gd name="T1" fmla="*/ 4 h 51"/>
                <a:gd name="T2" fmla="*/ 7 w 10"/>
                <a:gd name="T3" fmla="*/ 0 h 51"/>
                <a:gd name="T4" fmla="*/ 0 w 10"/>
                <a:gd name="T5" fmla="*/ 0 h 51"/>
                <a:gd name="T6" fmla="*/ 0 w 10"/>
                <a:gd name="T7" fmla="*/ 51 h 51"/>
                <a:gd name="T8" fmla="*/ 7 w 10"/>
                <a:gd name="T9" fmla="*/ 51 h 51"/>
                <a:gd name="T10" fmla="*/ 10 w 10"/>
                <a:gd name="T11" fmla="*/ 48 h 51"/>
                <a:gd name="T12" fmla="*/ 10 w 10"/>
                <a:gd name="T13" fmla="*/ 4 h 51"/>
              </a:gdLst>
              <a:ahLst/>
              <a:cxnLst>
                <a:cxn ang="0">
                  <a:pos x="T0" y="T1"/>
                </a:cxn>
                <a:cxn ang="0">
                  <a:pos x="T2" y="T3"/>
                </a:cxn>
                <a:cxn ang="0">
                  <a:pos x="T4" y="T5"/>
                </a:cxn>
                <a:cxn ang="0">
                  <a:pos x="T6" y="T7"/>
                </a:cxn>
                <a:cxn ang="0">
                  <a:pos x="T8" y="T9"/>
                </a:cxn>
                <a:cxn ang="0">
                  <a:pos x="T10" y="T11"/>
                </a:cxn>
                <a:cxn ang="0">
                  <a:pos x="T12" y="T13"/>
                </a:cxn>
              </a:cxnLst>
              <a:rect l="0" t="0" r="r" b="b"/>
              <a:pathLst>
                <a:path w="10" h="51">
                  <a:moveTo>
                    <a:pt x="10" y="4"/>
                  </a:moveTo>
                  <a:cubicBezTo>
                    <a:pt x="10" y="1"/>
                    <a:pt x="9" y="0"/>
                    <a:pt x="7" y="0"/>
                  </a:cubicBezTo>
                  <a:cubicBezTo>
                    <a:pt x="5" y="0"/>
                    <a:pt x="2" y="0"/>
                    <a:pt x="0" y="0"/>
                  </a:cubicBezTo>
                  <a:cubicBezTo>
                    <a:pt x="0" y="17"/>
                    <a:pt x="0" y="34"/>
                    <a:pt x="0" y="51"/>
                  </a:cubicBezTo>
                  <a:cubicBezTo>
                    <a:pt x="2" y="51"/>
                    <a:pt x="5" y="51"/>
                    <a:pt x="7" y="51"/>
                  </a:cubicBezTo>
                  <a:cubicBezTo>
                    <a:pt x="9" y="51"/>
                    <a:pt x="10" y="50"/>
                    <a:pt x="10" y="48"/>
                  </a:cubicBezTo>
                  <a:cubicBezTo>
                    <a:pt x="10" y="33"/>
                    <a:pt x="10" y="18"/>
                    <a:pt x="1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12" name="Freeform 44"/>
            <p:cNvSpPr/>
            <p:nvPr/>
          </p:nvSpPr>
          <p:spPr bwMode="auto">
            <a:xfrm>
              <a:off x="6740076" y="1832053"/>
              <a:ext cx="320675" cy="63500"/>
            </a:xfrm>
            <a:custGeom>
              <a:avLst/>
              <a:gdLst>
                <a:gd name="T0" fmla="*/ 47 w 50"/>
                <a:gd name="T1" fmla="*/ 0 h 10"/>
                <a:gd name="T2" fmla="*/ 50 w 50"/>
                <a:gd name="T3" fmla="*/ 4 h 10"/>
                <a:gd name="T4" fmla="*/ 50 w 50"/>
                <a:gd name="T5" fmla="*/ 10 h 10"/>
                <a:gd name="T6" fmla="*/ 0 w 50"/>
                <a:gd name="T7" fmla="*/ 10 h 10"/>
                <a:gd name="T8" fmla="*/ 0 w 50"/>
                <a:gd name="T9" fmla="*/ 4 h 10"/>
                <a:gd name="T10" fmla="*/ 3 w 50"/>
                <a:gd name="T11" fmla="*/ 0 h 10"/>
                <a:gd name="T12" fmla="*/ 47 w 5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50" h="10">
                  <a:moveTo>
                    <a:pt x="47" y="0"/>
                  </a:moveTo>
                  <a:cubicBezTo>
                    <a:pt x="49" y="0"/>
                    <a:pt x="50" y="1"/>
                    <a:pt x="50" y="4"/>
                  </a:cubicBezTo>
                  <a:cubicBezTo>
                    <a:pt x="50" y="6"/>
                    <a:pt x="50" y="8"/>
                    <a:pt x="50" y="10"/>
                  </a:cubicBezTo>
                  <a:cubicBezTo>
                    <a:pt x="33" y="10"/>
                    <a:pt x="17" y="10"/>
                    <a:pt x="0" y="10"/>
                  </a:cubicBezTo>
                  <a:cubicBezTo>
                    <a:pt x="0" y="8"/>
                    <a:pt x="0" y="6"/>
                    <a:pt x="0" y="4"/>
                  </a:cubicBezTo>
                  <a:cubicBezTo>
                    <a:pt x="0" y="1"/>
                    <a:pt x="1" y="0"/>
                    <a:pt x="3" y="0"/>
                  </a:cubicBezTo>
                  <a:cubicBezTo>
                    <a:pt x="18" y="0"/>
                    <a:pt x="32" y="0"/>
                    <a:pt x="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13" name="Freeform 45"/>
            <p:cNvSpPr/>
            <p:nvPr/>
          </p:nvSpPr>
          <p:spPr bwMode="auto">
            <a:xfrm>
              <a:off x="6740076" y="2220991"/>
              <a:ext cx="320675" cy="63500"/>
            </a:xfrm>
            <a:custGeom>
              <a:avLst/>
              <a:gdLst>
                <a:gd name="T0" fmla="*/ 50 w 50"/>
                <a:gd name="T1" fmla="*/ 7 h 10"/>
                <a:gd name="T2" fmla="*/ 47 w 50"/>
                <a:gd name="T3" fmla="*/ 10 h 10"/>
                <a:gd name="T4" fmla="*/ 3 w 50"/>
                <a:gd name="T5" fmla="*/ 10 h 10"/>
                <a:gd name="T6" fmla="*/ 0 w 50"/>
                <a:gd name="T7" fmla="*/ 7 h 10"/>
                <a:gd name="T8" fmla="*/ 0 w 50"/>
                <a:gd name="T9" fmla="*/ 0 h 10"/>
                <a:gd name="T10" fmla="*/ 50 w 50"/>
                <a:gd name="T11" fmla="*/ 0 h 10"/>
                <a:gd name="T12" fmla="*/ 50 w 50"/>
                <a:gd name="T13" fmla="*/ 7 h 10"/>
              </a:gdLst>
              <a:ahLst/>
              <a:cxnLst>
                <a:cxn ang="0">
                  <a:pos x="T0" y="T1"/>
                </a:cxn>
                <a:cxn ang="0">
                  <a:pos x="T2" y="T3"/>
                </a:cxn>
                <a:cxn ang="0">
                  <a:pos x="T4" y="T5"/>
                </a:cxn>
                <a:cxn ang="0">
                  <a:pos x="T6" y="T7"/>
                </a:cxn>
                <a:cxn ang="0">
                  <a:pos x="T8" y="T9"/>
                </a:cxn>
                <a:cxn ang="0">
                  <a:pos x="T10" y="T11"/>
                </a:cxn>
                <a:cxn ang="0">
                  <a:pos x="T12" y="T13"/>
                </a:cxn>
              </a:cxnLst>
              <a:rect l="0" t="0" r="r" b="b"/>
              <a:pathLst>
                <a:path w="50" h="10">
                  <a:moveTo>
                    <a:pt x="50" y="7"/>
                  </a:moveTo>
                  <a:cubicBezTo>
                    <a:pt x="50" y="9"/>
                    <a:pt x="49" y="10"/>
                    <a:pt x="47" y="10"/>
                  </a:cubicBezTo>
                  <a:cubicBezTo>
                    <a:pt x="32" y="10"/>
                    <a:pt x="18" y="10"/>
                    <a:pt x="3" y="10"/>
                  </a:cubicBezTo>
                  <a:cubicBezTo>
                    <a:pt x="1" y="10"/>
                    <a:pt x="0" y="9"/>
                    <a:pt x="0" y="7"/>
                  </a:cubicBezTo>
                  <a:cubicBezTo>
                    <a:pt x="0" y="4"/>
                    <a:pt x="0" y="2"/>
                    <a:pt x="0" y="0"/>
                  </a:cubicBezTo>
                  <a:cubicBezTo>
                    <a:pt x="17" y="0"/>
                    <a:pt x="33" y="0"/>
                    <a:pt x="50" y="0"/>
                  </a:cubicBezTo>
                  <a:cubicBezTo>
                    <a:pt x="50" y="2"/>
                    <a:pt x="50" y="4"/>
                    <a:pt x="5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14" name="Freeform 46"/>
            <p:cNvSpPr/>
            <p:nvPr/>
          </p:nvSpPr>
          <p:spPr bwMode="auto">
            <a:xfrm>
              <a:off x="6676576" y="1895553"/>
              <a:ext cx="63500" cy="325438"/>
            </a:xfrm>
            <a:custGeom>
              <a:avLst/>
              <a:gdLst>
                <a:gd name="T0" fmla="*/ 3 w 10"/>
                <a:gd name="T1" fmla="*/ 51 h 51"/>
                <a:gd name="T2" fmla="*/ 0 w 10"/>
                <a:gd name="T3" fmla="*/ 48 h 51"/>
                <a:gd name="T4" fmla="*/ 0 w 10"/>
                <a:gd name="T5" fmla="*/ 4 h 51"/>
                <a:gd name="T6" fmla="*/ 3 w 10"/>
                <a:gd name="T7" fmla="*/ 0 h 51"/>
                <a:gd name="T8" fmla="*/ 10 w 10"/>
                <a:gd name="T9" fmla="*/ 0 h 51"/>
                <a:gd name="T10" fmla="*/ 10 w 10"/>
                <a:gd name="T11" fmla="*/ 51 h 51"/>
                <a:gd name="T12" fmla="*/ 3 w 10"/>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0" h="51">
                  <a:moveTo>
                    <a:pt x="3" y="51"/>
                  </a:moveTo>
                  <a:cubicBezTo>
                    <a:pt x="1" y="51"/>
                    <a:pt x="0" y="50"/>
                    <a:pt x="0" y="48"/>
                  </a:cubicBezTo>
                  <a:cubicBezTo>
                    <a:pt x="0" y="33"/>
                    <a:pt x="0" y="18"/>
                    <a:pt x="0" y="4"/>
                  </a:cubicBezTo>
                  <a:cubicBezTo>
                    <a:pt x="0" y="1"/>
                    <a:pt x="1" y="0"/>
                    <a:pt x="3" y="0"/>
                  </a:cubicBezTo>
                  <a:cubicBezTo>
                    <a:pt x="5" y="0"/>
                    <a:pt x="8" y="0"/>
                    <a:pt x="10" y="0"/>
                  </a:cubicBezTo>
                  <a:cubicBezTo>
                    <a:pt x="10" y="17"/>
                    <a:pt x="10" y="34"/>
                    <a:pt x="10" y="51"/>
                  </a:cubicBezTo>
                  <a:cubicBezTo>
                    <a:pt x="8" y="51"/>
                    <a:pt x="5" y="51"/>
                    <a:pt x="3"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15" name="Freeform 47"/>
            <p:cNvSpPr/>
            <p:nvPr/>
          </p:nvSpPr>
          <p:spPr bwMode="auto">
            <a:xfrm>
              <a:off x="6868664" y="1965403"/>
              <a:ext cx="127000" cy="128588"/>
            </a:xfrm>
            <a:custGeom>
              <a:avLst/>
              <a:gdLst>
                <a:gd name="T0" fmla="*/ 17 w 20"/>
                <a:gd name="T1" fmla="*/ 10 h 20"/>
                <a:gd name="T2" fmla="*/ 10 w 20"/>
                <a:gd name="T3" fmla="*/ 10 h 20"/>
                <a:gd name="T4" fmla="*/ 10 w 20"/>
                <a:gd name="T5" fmla="*/ 10 h 20"/>
                <a:gd name="T6" fmla="*/ 10 w 20"/>
                <a:gd name="T7" fmla="*/ 3 h 20"/>
                <a:gd name="T8" fmla="*/ 7 w 20"/>
                <a:gd name="T9" fmla="*/ 0 h 20"/>
                <a:gd name="T10" fmla="*/ 3 w 20"/>
                <a:gd name="T11" fmla="*/ 0 h 20"/>
                <a:gd name="T12" fmla="*/ 0 w 20"/>
                <a:gd name="T13" fmla="*/ 3 h 20"/>
                <a:gd name="T14" fmla="*/ 0 w 20"/>
                <a:gd name="T15" fmla="*/ 16 h 20"/>
                <a:gd name="T16" fmla="*/ 3 w 20"/>
                <a:gd name="T17" fmla="*/ 20 h 20"/>
                <a:gd name="T18" fmla="*/ 17 w 20"/>
                <a:gd name="T19" fmla="*/ 20 h 20"/>
                <a:gd name="T20" fmla="*/ 20 w 20"/>
                <a:gd name="T21" fmla="*/ 16 h 20"/>
                <a:gd name="T22" fmla="*/ 20 w 20"/>
                <a:gd name="T23" fmla="*/ 13 h 20"/>
                <a:gd name="T24" fmla="*/ 17 w 20"/>
                <a:gd name="T25"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20">
                  <a:moveTo>
                    <a:pt x="17" y="10"/>
                  </a:moveTo>
                  <a:cubicBezTo>
                    <a:pt x="15" y="10"/>
                    <a:pt x="12" y="10"/>
                    <a:pt x="10" y="10"/>
                  </a:cubicBezTo>
                  <a:cubicBezTo>
                    <a:pt x="10" y="10"/>
                    <a:pt x="10" y="10"/>
                    <a:pt x="10" y="10"/>
                  </a:cubicBezTo>
                  <a:cubicBezTo>
                    <a:pt x="10" y="7"/>
                    <a:pt x="10" y="5"/>
                    <a:pt x="10" y="3"/>
                  </a:cubicBezTo>
                  <a:cubicBezTo>
                    <a:pt x="10" y="1"/>
                    <a:pt x="9" y="0"/>
                    <a:pt x="7" y="0"/>
                  </a:cubicBezTo>
                  <a:cubicBezTo>
                    <a:pt x="6" y="0"/>
                    <a:pt x="4" y="0"/>
                    <a:pt x="3" y="0"/>
                  </a:cubicBezTo>
                  <a:cubicBezTo>
                    <a:pt x="1" y="0"/>
                    <a:pt x="0" y="1"/>
                    <a:pt x="0" y="3"/>
                  </a:cubicBezTo>
                  <a:cubicBezTo>
                    <a:pt x="0" y="7"/>
                    <a:pt x="0" y="12"/>
                    <a:pt x="0" y="16"/>
                  </a:cubicBezTo>
                  <a:cubicBezTo>
                    <a:pt x="0" y="19"/>
                    <a:pt x="1" y="20"/>
                    <a:pt x="3" y="20"/>
                  </a:cubicBezTo>
                  <a:cubicBezTo>
                    <a:pt x="8" y="20"/>
                    <a:pt x="12" y="20"/>
                    <a:pt x="17" y="20"/>
                  </a:cubicBezTo>
                  <a:cubicBezTo>
                    <a:pt x="19" y="20"/>
                    <a:pt x="20" y="19"/>
                    <a:pt x="20" y="16"/>
                  </a:cubicBezTo>
                  <a:cubicBezTo>
                    <a:pt x="20" y="15"/>
                    <a:pt x="20" y="14"/>
                    <a:pt x="20" y="13"/>
                  </a:cubicBezTo>
                  <a:cubicBezTo>
                    <a:pt x="20" y="11"/>
                    <a:pt x="19" y="10"/>
                    <a:pt x="17"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16" name="Freeform 48"/>
            <p:cNvSpPr/>
            <p:nvPr/>
          </p:nvSpPr>
          <p:spPr bwMode="auto">
            <a:xfrm>
              <a:off x="9634089" y="1832053"/>
              <a:ext cx="128588" cy="452438"/>
            </a:xfrm>
            <a:custGeom>
              <a:avLst/>
              <a:gdLst>
                <a:gd name="T0" fmla="*/ 10 w 20"/>
                <a:gd name="T1" fmla="*/ 51 h 71"/>
                <a:gd name="T2" fmla="*/ 0 w 20"/>
                <a:gd name="T3" fmla="*/ 51 h 71"/>
                <a:gd name="T4" fmla="*/ 0 w 20"/>
                <a:gd name="T5" fmla="*/ 58 h 71"/>
                <a:gd name="T6" fmla="*/ 3 w 20"/>
                <a:gd name="T7" fmla="*/ 61 h 71"/>
                <a:gd name="T8" fmla="*/ 10 w 20"/>
                <a:gd name="T9" fmla="*/ 61 h 71"/>
                <a:gd name="T10" fmla="*/ 10 w 20"/>
                <a:gd name="T11" fmla="*/ 68 h 71"/>
                <a:gd name="T12" fmla="*/ 13 w 20"/>
                <a:gd name="T13" fmla="*/ 71 h 71"/>
                <a:gd name="T14" fmla="*/ 17 w 20"/>
                <a:gd name="T15" fmla="*/ 71 h 71"/>
                <a:gd name="T16" fmla="*/ 20 w 20"/>
                <a:gd name="T17" fmla="*/ 68 h 71"/>
                <a:gd name="T18" fmla="*/ 20 w 20"/>
                <a:gd name="T19" fmla="*/ 4 h 71"/>
                <a:gd name="T20" fmla="*/ 17 w 20"/>
                <a:gd name="T21" fmla="*/ 0 h 71"/>
                <a:gd name="T22" fmla="*/ 13 w 20"/>
                <a:gd name="T23" fmla="*/ 0 h 71"/>
                <a:gd name="T24" fmla="*/ 10 w 20"/>
                <a:gd name="T25" fmla="*/ 4 h 71"/>
                <a:gd name="T26" fmla="*/ 10 w 20"/>
                <a:gd name="T27" fmla="*/ 10 h 71"/>
                <a:gd name="T28" fmla="*/ 3 w 20"/>
                <a:gd name="T29" fmla="*/ 10 h 71"/>
                <a:gd name="T30" fmla="*/ 0 w 20"/>
                <a:gd name="T31" fmla="*/ 14 h 71"/>
                <a:gd name="T32" fmla="*/ 0 w 20"/>
                <a:gd name="T33" fmla="*/ 21 h 71"/>
                <a:gd name="T34" fmla="*/ 10 w 20"/>
                <a:gd name="T35" fmla="*/ 21 h 71"/>
                <a:gd name="T36" fmla="*/ 10 w 20"/>
                <a:gd name="T37" fmla="*/ 5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71">
                  <a:moveTo>
                    <a:pt x="10" y="51"/>
                  </a:moveTo>
                  <a:cubicBezTo>
                    <a:pt x="6" y="51"/>
                    <a:pt x="3" y="51"/>
                    <a:pt x="0" y="51"/>
                  </a:cubicBezTo>
                  <a:cubicBezTo>
                    <a:pt x="0" y="53"/>
                    <a:pt x="0" y="55"/>
                    <a:pt x="0" y="58"/>
                  </a:cubicBezTo>
                  <a:cubicBezTo>
                    <a:pt x="0" y="60"/>
                    <a:pt x="1" y="61"/>
                    <a:pt x="3" y="61"/>
                  </a:cubicBezTo>
                  <a:cubicBezTo>
                    <a:pt x="5" y="61"/>
                    <a:pt x="8" y="61"/>
                    <a:pt x="10" y="61"/>
                  </a:cubicBezTo>
                  <a:cubicBezTo>
                    <a:pt x="10" y="63"/>
                    <a:pt x="10" y="65"/>
                    <a:pt x="10" y="68"/>
                  </a:cubicBezTo>
                  <a:cubicBezTo>
                    <a:pt x="10" y="70"/>
                    <a:pt x="11" y="71"/>
                    <a:pt x="13" y="71"/>
                  </a:cubicBezTo>
                  <a:cubicBezTo>
                    <a:pt x="14" y="71"/>
                    <a:pt x="15" y="71"/>
                    <a:pt x="17" y="71"/>
                  </a:cubicBezTo>
                  <a:cubicBezTo>
                    <a:pt x="19" y="71"/>
                    <a:pt x="20" y="70"/>
                    <a:pt x="20" y="68"/>
                  </a:cubicBezTo>
                  <a:cubicBezTo>
                    <a:pt x="20" y="46"/>
                    <a:pt x="20" y="25"/>
                    <a:pt x="20" y="4"/>
                  </a:cubicBezTo>
                  <a:cubicBezTo>
                    <a:pt x="20" y="1"/>
                    <a:pt x="19" y="0"/>
                    <a:pt x="17" y="0"/>
                  </a:cubicBezTo>
                  <a:cubicBezTo>
                    <a:pt x="15" y="0"/>
                    <a:pt x="14" y="0"/>
                    <a:pt x="13" y="0"/>
                  </a:cubicBezTo>
                  <a:cubicBezTo>
                    <a:pt x="11" y="0"/>
                    <a:pt x="10" y="1"/>
                    <a:pt x="10" y="4"/>
                  </a:cubicBezTo>
                  <a:cubicBezTo>
                    <a:pt x="10" y="6"/>
                    <a:pt x="10" y="8"/>
                    <a:pt x="10" y="10"/>
                  </a:cubicBezTo>
                  <a:cubicBezTo>
                    <a:pt x="8" y="10"/>
                    <a:pt x="5" y="10"/>
                    <a:pt x="3" y="10"/>
                  </a:cubicBezTo>
                  <a:cubicBezTo>
                    <a:pt x="1" y="10"/>
                    <a:pt x="0" y="11"/>
                    <a:pt x="0" y="14"/>
                  </a:cubicBezTo>
                  <a:cubicBezTo>
                    <a:pt x="0" y="16"/>
                    <a:pt x="0" y="18"/>
                    <a:pt x="0" y="21"/>
                  </a:cubicBezTo>
                  <a:cubicBezTo>
                    <a:pt x="3" y="21"/>
                    <a:pt x="6" y="21"/>
                    <a:pt x="10" y="21"/>
                  </a:cubicBezTo>
                  <a:cubicBezTo>
                    <a:pt x="10" y="31"/>
                    <a:pt x="10" y="41"/>
                    <a:pt x="10"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17" name="Freeform 49"/>
            <p:cNvSpPr/>
            <p:nvPr/>
          </p:nvSpPr>
          <p:spPr bwMode="auto">
            <a:xfrm>
              <a:off x="9507089" y="1965403"/>
              <a:ext cx="127000" cy="192088"/>
            </a:xfrm>
            <a:custGeom>
              <a:avLst/>
              <a:gdLst>
                <a:gd name="T0" fmla="*/ 0 w 20"/>
                <a:gd name="T1" fmla="*/ 3 h 30"/>
                <a:gd name="T2" fmla="*/ 3 w 20"/>
                <a:gd name="T3" fmla="*/ 0 h 30"/>
                <a:gd name="T4" fmla="*/ 20 w 20"/>
                <a:gd name="T5" fmla="*/ 0 h 30"/>
                <a:gd name="T6" fmla="*/ 20 w 20"/>
                <a:gd name="T7" fmla="*/ 6 h 30"/>
                <a:gd name="T8" fmla="*/ 16 w 20"/>
                <a:gd name="T9" fmla="*/ 10 h 30"/>
                <a:gd name="T10" fmla="*/ 10 w 20"/>
                <a:gd name="T11" fmla="*/ 10 h 30"/>
                <a:gd name="T12" fmla="*/ 10 w 20"/>
                <a:gd name="T13" fmla="*/ 20 h 30"/>
                <a:gd name="T14" fmla="*/ 16 w 20"/>
                <a:gd name="T15" fmla="*/ 20 h 30"/>
                <a:gd name="T16" fmla="*/ 20 w 20"/>
                <a:gd name="T17" fmla="*/ 23 h 30"/>
                <a:gd name="T18" fmla="*/ 20 w 20"/>
                <a:gd name="T19" fmla="*/ 30 h 30"/>
                <a:gd name="T20" fmla="*/ 3 w 20"/>
                <a:gd name="T21" fmla="*/ 30 h 30"/>
                <a:gd name="T22" fmla="*/ 0 w 20"/>
                <a:gd name="T23" fmla="*/ 26 h 30"/>
                <a:gd name="T24" fmla="*/ 0 w 20"/>
                <a:gd name="T25"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30">
                  <a:moveTo>
                    <a:pt x="0" y="3"/>
                  </a:moveTo>
                  <a:cubicBezTo>
                    <a:pt x="0" y="1"/>
                    <a:pt x="1" y="0"/>
                    <a:pt x="3" y="0"/>
                  </a:cubicBezTo>
                  <a:cubicBezTo>
                    <a:pt x="9" y="0"/>
                    <a:pt x="14" y="0"/>
                    <a:pt x="20" y="0"/>
                  </a:cubicBezTo>
                  <a:cubicBezTo>
                    <a:pt x="20" y="2"/>
                    <a:pt x="20" y="4"/>
                    <a:pt x="20" y="6"/>
                  </a:cubicBezTo>
                  <a:cubicBezTo>
                    <a:pt x="20" y="9"/>
                    <a:pt x="19" y="10"/>
                    <a:pt x="16" y="10"/>
                  </a:cubicBezTo>
                  <a:cubicBezTo>
                    <a:pt x="14" y="10"/>
                    <a:pt x="12" y="10"/>
                    <a:pt x="10" y="10"/>
                  </a:cubicBezTo>
                  <a:cubicBezTo>
                    <a:pt x="10" y="13"/>
                    <a:pt x="10" y="16"/>
                    <a:pt x="10" y="20"/>
                  </a:cubicBezTo>
                  <a:cubicBezTo>
                    <a:pt x="12" y="20"/>
                    <a:pt x="14" y="20"/>
                    <a:pt x="16" y="20"/>
                  </a:cubicBezTo>
                  <a:cubicBezTo>
                    <a:pt x="19" y="20"/>
                    <a:pt x="20" y="21"/>
                    <a:pt x="20" y="23"/>
                  </a:cubicBezTo>
                  <a:cubicBezTo>
                    <a:pt x="20" y="25"/>
                    <a:pt x="20" y="28"/>
                    <a:pt x="20" y="30"/>
                  </a:cubicBezTo>
                  <a:cubicBezTo>
                    <a:pt x="14" y="30"/>
                    <a:pt x="9" y="30"/>
                    <a:pt x="3" y="30"/>
                  </a:cubicBezTo>
                  <a:cubicBezTo>
                    <a:pt x="1" y="30"/>
                    <a:pt x="0" y="29"/>
                    <a:pt x="0" y="26"/>
                  </a:cubicBezTo>
                  <a:cubicBezTo>
                    <a:pt x="0" y="19"/>
                    <a:pt x="0" y="1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18" name="Freeform 50"/>
            <p:cNvSpPr/>
            <p:nvPr/>
          </p:nvSpPr>
          <p:spPr bwMode="auto">
            <a:xfrm>
              <a:off x="9889676" y="1863803"/>
              <a:ext cx="65088" cy="63500"/>
            </a:xfrm>
            <a:custGeom>
              <a:avLst/>
              <a:gdLst>
                <a:gd name="T0" fmla="*/ 10 w 10"/>
                <a:gd name="T1" fmla="*/ 4 h 10"/>
                <a:gd name="T2" fmla="*/ 10 w 10"/>
                <a:gd name="T3" fmla="*/ 10 h 10"/>
                <a:gd name="T4" fmla="*/ 3 w 10"/>
                <a:gd name="T5" fmla="*/ 10 h 10"/>
                <a:gd name="T6" fmla="*/ 0 w 10"/>
                <a:gd name="T7" fmla="*/ 7 h 10"/>
                <a:gd name="T8" fmla="*/ 0 w 10"/>
                <a:gd name="T9" fmla="*/ 4 h 10"/>
                <a:gd name="T10" fmla="*/ 3 w 10"/>
                <a:gd name="T11" fmla="*/ 0 h 10"/>
                <a:gd name="T12" fmla="*/ 7 w 10"/>
                <a:gd name="T13" fmla="*/ 0 h 10"/>
                <a:gd name="T14" fmla="*/ 10 w 10"/>
                <a:gd name="T15" fmla="*/ 4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0">
                  <a:moveTo>
                    <a:pt x="10" y="4"/>
                  </a:moveTo>
                  <a:cubicBezTo>
                    <a:pt x="10" y="6"/>
                    <a:pt x="10" y="8"/>
                    <a:pt x="10" y="10"/>
                  </a:cubicBezTo>
                  <a:cubicBezTo>
                    <a:pt x="8" y="10"/>
                    <a:pt x="6" y="10"/>
                    <a:pt x="3" y="10"/>
                  </a:cubicBezTo>
                  <a:cubicBezTo>
                    <a:pt x="1" y="10"/>
                    <a:pt x="0" y="10"/>
                    <a:pt x="0" y="7"/>
                  </a:cubicBezTo>
                  <a:cubicBezTo>
                    <a:pt x="0" y="6"/>
                    <a:pt x="0" y="5"/>
                    <a:pt x="0" y="4"/>
                  </a:cubicBezTo>
                  <a:cubicBezTo>
                    <a:pt x="0" y="1"/>
                    <a:pt x="1" y="0"/>
                    <a:pt x="3" y="0"/>
                  </a:cubicBezTo>
                  <a:cubicBezTo>
                    <a:pt x="5" y="0"/>
                    <a:pt x="6" y="0"/>
                    <a:pt x="7" y="0"/>
                  </a:cubicBezTo>
                  <a:cubicBezTo>
                    <a:pt x="9" y="0"/>
                    <a:pt x="10" y="1"/>
                    <a:pt x="1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19" name="Freeform 51"/>
            <p:cNvSpPr/>
            <p:nvPr/>
          </p:nvSpPr>
          <p:spPr bwMode="auto">
            <a:xfrm>
              <a:off x="9889676" y="2189241"/>
              <a:ext cx="65088" cy="63500"/>
            </a:xfrm>
            <a:custGeom>
              <a:avLst/>
              <a:gdLst>
                <a:gd name="T0" fmla="*/ 10 w 10"/>
                <a:gd name="T1" fmla="*/ 7 h 10"/>
                <a:gd name="T2" fmla="*/ 10 w 10"/>
                <a:gd name="T3" fmla="*/ 0 h 10"/>
                <a:gd name="T4" fmla="*/ 3 w 10"/>
                <a:gd name="T5" fmla="*/ 0 h 10"/>
                <a:gd name="T6" fmla="*/ 0 w 10"/>
                <a:gd name="T7" fmla="*/ 3 h 10"/>
                <a:gd name="T8" fmla="*/ 0 w 10"/>
                <a:gd name="T9" fmla="*/ 7 h 10"/>
                <a:gd name="T10" fmla="*/ 3 w 10"/>
                <a:gd name="T11" fmla="*/ 10 h 10"/>
                <a:gd name="T12" fmla="*/ 7 w 10"/>
                <a:gd name="T13" fmla="*/ 10 h 10"/>
                <a:gd name="T14" fmla="*/ 10 w 10"/>
                <a:gd name="T15" fmla="*/ 7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0">
                  <a:moveTo>
                    <a:pt x="10" y="7"/>
                  </a:moveTo>
                  <a:cubicBezTo>
                    <a:pt x="10" y="4"/>
                    <a:pt x="10" y="2"/>
                    <a:pt x="10" y="0"/>
                  </a:cubicBezTo>
                  <a:cubicBezTo>
                    <a:pt x="8" y="0"/>
                    <a:pt x="6" y="0"/>
                    <a:pt x="3" y="0"/>
                  </a:cubicBezTo>
                  <a:cubicBezTo>
                    <a:pt x="1" y="0"/>
                    <a:pt x="0" y="1"/>
                    <a:pt x="0" y="3"/>
                  </a:cubicBezTo>
                  <a:cubicBezTo>
                    <a:pt x="0" y="4"/>
                    <a:pt x="0" y="5"/>
                    <a:pt x="0" y="7"/>
                  </a:cubicBezTo>
                  <a:cubicBezTo>
                    <a:pt x="0" y="9"/>
                    <a:pt x="1" y="10"/>
                    <a:pt x="3" y="10"/>
                  </a:cubicBezTo>
                  <a:cubicBezTo>
                    <a:pt x="5" y="10"/>
                    <a:pt x="6" y="10"/>
                    <a:pt x="7" y="10"/>
                  </a:cubicBezTo>
                  <a:cubicBezTo>
                    <a:pt x="9" y="10"/>
                    <a:pt x="10" y="9"/>
                    <a:pt x="1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20" name="Freeform 52"/>
            <p:cNvSpPr/>
            <p:nvPr/>
          </p:nvSpPr>
          <p:spPr bwMode="auto">
            <a:xfrm>
              <a:off x="9826176" y="1997153"/>
              <a:ext cx="63500" cy="128588"/>
            </a:xfrm>
            <a:custGeom>
              <a:avLst/>
              <a:gdLst>
                <a:gd name="T0" fmla="*/ 10 w 10"/>
                <a:gd name="T1" fmla="*/ 3 h 20"/>
                <a:gd name="T2" fmla="*/ 7 w 10"/>
                <a:gd name="T3" fmla="*/ 0 h 20"/>
                <a:gd name="T4" fmla="*/ 3 w 10"/>
                <a:gd name="T5" fmla="*/ 0 h 20"/>
                <a:gd name="T6" fmla="*/ 0 w 10"/>
                <a:gd name="T7" fmla="*/ 3 h 20"/>
                <a:gd name="T8" fmla="*/ 0 w 10"/>
                <a:gd name="T9" fmla="*/ 16 h 20"/>
                <a:gd name="T10" fmla="*/ 3 w 10"/>
                <a:gd name="T11" fmla="*/ 20 h 20"/>
                <a:gd name="T12" fmla="*/ 7 w 10"/>
                <a:gd name="T13" fmla="*/ 20 h 20"/>
                <a:gd name="T14" fmla="*/ 10 w 10"/>
                <a:gd name="T15" fmla="*/ 16 h 20"/>
                <a:gd name="T16" fmla="*/ 10 w 10"/>
                <a:gd name="T17"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0">
                  <a:moveTo>
                    <a:pt x="10" y="3"/>
                  </a:moveTo>
                  <a:cubicBezTo>
                    <a:pt x="10" y="1"/>
                    <a:pt x="9" y="0"/>
                    <a:pt x="7" y="0"/>
                  </a:cubicBezTo>
                  <a:cubicBezTo>
                    <a:pt x="6" y="0"/>
                    <a:pt x="5" y="0"/>
                    <a:pt x="3" y="0"/>
                  </a:cubicBezTo>
                  <a:cubicBezTo>
                    <a:pt x="1" y="0"/>
                    <a:pt x="0" y="1"/>
                    <a:pt x="0" y="3"/>
                  </a:cubicBezTo>
                  <a:cubicBezTo>
                    <a:pt x="0" y="7"/>
                    <a:pt x="0" y="12"/>
                    <a:pt x="0" y="16"/>
                  </a:cubicBezTo>
                  <a:cubicBezTo>
                    <a:pt x="0" y="19"/>
                    <a:pt x="1" y="20"/>
                    <a:pt x="3" y="20"/>
                  </a:cubicBezTo>
                  <a:cubicBezTo>
                    <a:pt x="5" y="20"/>
                    <a:pt x="6" y="20"/>
                    <a:pt x="7" y="20"/>
                  </a:cubicBezTo>
                  <a:cubicBezTo>
                    <a:pt x="9" y="20"/>
                    <a:pt x="10" y="19"/>
                    <a:pt x="10" y="16"/>
                  </a:cubicBezTo>
                  <a:cubicBezTo>
                    <a:pt x="10" y="12"/>
                    <a:pt x="10" y="7"/>
                    <a:pt x="1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21" name="Freeform 53"/>
            <p:cNvSpPr/>
            <p:nvPr/>
          </p:nvSpPr>
          <p:spPr bwMode="auto">
            <a:xfrm>
              <a:off x="9954764" y="1927303"/>
              <a:ext cx="63500" cy="261938"/>
            </a:xfrm>
            <a:custGeom>
              <a:avLst/>
              <a:gdLst>
                <a:gd name="T0" fmla="*/ 7 w 10"/>
                <a:gd name="T1" fmla="*/ 41 h 41"/>
                <a:gd name="T2" fmla="*/ 0 w 10"/>
                <a:gd name="T3" fmla="*/ 41 h 41"/>
                <a:gd name="T4" fmla="*/ 0 w 10"/>
                <a:gd name="T5" fmla="*/ 0 h 41"/>
                <a:gd name="T6" fmla="*/ 7 w 10"/>
                <a:gd name="T7" fmla="*/ 0 h 41"/>
                <a:gd name="T8" fmla="*/ 10 w 10"/>
                <a:gd name="T9" fmla="*/ 4 h 41"/>
                <a:gd name="T10" fmla="*/ 10 w 10"/>
                <a:gd name="T11" fmla="*/ 37 h 41"/>
                <a:gd name="T12" fmla="*/ 7 w 10"/>
                <a:gd name="T13" fmla="*/ 41 h 41"/>
              </a:gdLst>
              <a:ahLst/>
              <a:cxnLst>
                <a:cxn ang="0">
                  <a:pos x="T0" y="T1"/>
                </a:cxn>
                <a:cxn ang="0">
                  <a:pos x="T2" y="T3"/>
                </a:cxn>
                <a:cxn ang="0">
                  <a:pos x="T4" y="T5"/>
                </a:cxn>
                <a:cxn ang="0">
                  <a:pos x="T6" y="T7"/>
                </a:cxn>
                <a:cxn ang="0">
                  <a:pos x="T8" y="T9"/>
                </a:cxn>
                <a:cxn ang="0">
                  <a:pos x="T10" y="T11"/>
                </a:cxn>
                <a:cxn ang="0">
                  <a:pos x="T12" y="T13"/>
                </a:cxn>
              </a:cxnLst>
              <a:rect l="0" t="0" r="r" b="b"/>
              <a:pathLst>
                <a:path w="10" h="41">
                  <a:moveTo>
                    <a:pt x="7" y="41"/>
                  </a:moveTo>
                  <a:cubicBezTo>
                    <a:pt x="5" y="41"/>
                    <a:pt x="2" y="41"/>
                    <a:pt x="0" y="41"/>
                  </a:cubicBezTo>
                  <a:cubicBezTo>
                    <a:pt x="0" y="27"/>
                    <a:pt x="0" y="14"/>
                    <a:pt x="0" y="0"/>
                  </a:cubicBezTo>
                  <a:cubicBezTo>
                    <a:pt x="2" y="0"/>
                    <a:pt x="5" y="0"/>
                    <a:pt x="7" y="0"/>
                  </a:cubicBezTo>
                  <a:cubicBezTo>
                    <a:pt x="9" y="0"/>
                    <a:pt x="10" y="1"/>
                    <a:pt x="10" y="4"/>
                  </a:cubicBezTo>
                  <a:cubicBezTo>
                    <a:pt x="10" y="15"/>
                    <a:pt x="10" y="26"/>
                    <a:pt x="10" y="37"/>
                  </a:cubicBezTo>
                  <a:cubicBezTo>
                    <a:pt x="10" y="40"/>
                    <a:pt x="9" y="41"/>
                    <a:pt x="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22" name="Freeform 54"/>
            <p:cNvSpPr/>
            <p:nvPr/>
          </p:nvSpPr>
          <p:spPr bwMode="auto">
            <a:xfrm>
              <a:off x="11091414" y="1832053"/>
              <a:ext cx="388938" cy="452438"/>
            </a:xfrm>
            <a:custGeom>
              <a:avLst/>
              <a:gdLst>
                <a:gd name="T0" fmla="*/ 57 w 61"/>
                <a:gd name="T1" fmla="*/ 71 h 71"/>
                <a:gd name="T2" fmla="*/ 61 w 61"/>
                <a:gd name="T3" fmla="*/ 68 h 71"/>
                <a:gd name="T4" fmla="*/ 61 w 61"/>
                <a:gd name="T5" fmla="*/ 24 h 71"/>
                <a:gd name="T6" fmla="*/ 57 w 61"/>
                <a:gd name="T7" fmla="*/ 21 h 71"/>
                <a:gd name="T8" fmla="*/ 51 w 61"/>
                <a:gd name="T9" fmla="*/ 21 h 71"/>
                <a:gd name="T10" fmla="*/ 51 w 61"/>
                <a:gd name="T11" fmla="*/ 61 h 71"/>
                <a:gd name="T12" fmla="*/ 10 w 61"/>
                <a:gd name="T13" fmla="*/ 61 h 71"/>
                <a:gd name="T14" fmla="*/ 10 w 61"/>
                <a:gd name="T15" fmla="*/ 10 h 71"/>
                <a:gd name="T16" fmla="*/ 41 w 61"/>
                <a:gd name="T17" fmla="*/ 10 h 71"/>
                <a:gd name="T18" fmla="*/ 41 w 61"/>
                <a:gd name="T19" fmla="*/ 4 h 71"/>
                <a:gd name="T20" fmla="*/ 37 w 61"/>
                <a:gd name="T21" fmla="*/ 0 h 71"/>
                <a:gd name="T22" fmla="*/ 4 w 61"/>
                <a:gd name="T23" fmla="*/ 0 h 71"/>
                <a:gd name="T24" fmla="*/ 0 w 61"/>
                <a:gd name="T25" fmla="*/ 4 h 71"/>
                <a:gd name="T26" fmla="*/ 0 w 61"/>
                <a:gd name="T27" fmla="*/ 68 h 71"/>
                <a:gd name="T28" fmla="*/ 4 w 61"/>
                <a:gd name="T29" fmla="*/ 71 h 71"/>
                <a:gd name="T30" fmla="*/ 57 w 61"/>
                <a:gd name="T31"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71">
                  <a:moveTo>
                    <a:pt x="57" y="71"/>
                  </a:moveTo>
                  <a:cubicBezTo>
                    <a:pt x="60" y="71"/>
                    <a:pt x="61" y="70"/>
                    <a:pt x="61" y="68"/>
                  </a:cubicBezTo>
                  <a:cubicBezTo>
                    <a:pt x="61" y="53"/>
                    <a:pt x="61" y="38"/>
                    <a:pt x="61" y="24"/>
                  </a:cubicBezTo>
                  <a:cubicBezTo>
                    <a:pt x="61" y="22"/>
                    <a:pt x="60" y="21"/>
                    <a:pt x="57" y="21"/>
                  </a:cubicBezTo>
                  <a:cubicBezTo>
                    <a:pt x="55" y="21"/>
                    <a:pt x="53" y="21"/>
                    <a:pt x="51" y="21"/>
                  </a:cubicBezTo>
                  <a:cubicBezTo>
                    <a:pt x="51" y="34"/>
                    <a:pt x="51" y="47"/>
                    <a:pt x="51" y="61"/>
                  </a:cubicBezTo>
                  <a:cubicBezTo>
                    <a:pt x="37" y="61"/>
                    <a:pt x="24" y="61"/>
                    <a:pt x="10" y="61"/>
                  </a:cubicBezTo>
                  <a:cubicBezTo>
                    <a:pt x="10" y="44"/>
                    <a:pt x="10" y="27"/>
                    <a:pt x="10" y="10"/>
                  </a:cubicBezTo>
                  <a:cubicBezTo>
                    <a:pt x="20" y="10"/>
                    <a:pt x="31" y="10"/>
                    <a:pt x="41" y="10"/>
                  </a:cubicBezTo>
                  <a:cubicBezTo>
                    <a:pt x="41" y="8"/>
                    <a:pt x="41" y="6"/>
                    <a:pt x="41" y="4"/>
                  </a:cubicBezTo>
                  <a:cubicBezTo>
                    <a:pt x="41" y="1"/>
                    <a:pt x="40" y="0"/>
                    <a:pt x="37" y="0"/>
                  </a:cubicBezTo>
                  <a:cubicBezTo>
                    <a:pt x="26" y="0"/>
                    <a:pt x="15" y="0"/>
                    <a:pt x="4" y="0"/>
                  </a:cubicBezTo>
                  <a:cubicBezTo>
                    <a:pt x="1" y="0"/>
                    <a:pt x="0" y="1"/>
                    <a:pt x="0" y="4"/>
                  </a:cubicBezTo>
                  <a:cubicBezTo>
                    <a:pt x="0" y="25"/>
                    <a:pt x="0" y="46"/>
                    <a:pt x="0" y="68"/>
                  </a:cubicBezTo>
                  <a:cubicBezTo>
                    <a:pt x="0" y="70"/>
                    <a:pt x="1" y="71"/>
                    <a:pt x="4" y="71"/>
                  </a:cubicBezTo>
                  <a:cubicBezTo>
                    <a:pt x="22" y="71"/>
                    <a:pt x="39" y="71"/>
                    <a:pt x="57"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23" name="Freeform 55"/>
            <p:cNvSpPr/>
            <p:nvPr/>
          </p:nvSpPr>
          <p:spPr bwMode="auto">
            <a:xfrm>
              <a:off x="11353351" y="1895553"/>
              <a:ext cx="63500" cy="69850"/>
            </a:xfrm>
            <a:custGeom>
              <a:avLst/>
              <a:gdLst>
                <a:gd name="T0" fmla="*/ 3 w 10"/>
                <a:gd name="T1" fmla="*/ 11 h 11"/>
                <a:gd name="T2" fmla="*/ 0 w 10"/>
                <a:gd name="T3" fmla="*/ 7 h 11"/>
                <a:gd name="T4" fmla="*/ 0 w 10"/>
                <a:gd name="T5" fmla="*/ 0 h 11"/>
                <a:gd name="T6" fmla="*/ 6 w 10"/>
                <a:gd name="T7" fmla="*/ 0 h 11"/>
                <a:gd name="T8" fmla="*/ 10 w 10"/>
                <a:gd name="T9" fmla="*/ 4 h 11"/>
                <a:gd name="T10" fmla="*/ 10 w 10"/>
                <a:gd name="T11" fmla="*/ 11 h 11"/>
                <a:gd name="T12" fmla="*/ 3 w 1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3" y="11"/>
                  </a:moveTo>
                  <a:cubicBezTo>
                    <a:pt x="1" y="11"/>
                    <a:pt x="0" y="10"/>
                    <a:pt x="0" y="7"/>
                  </a:cubicBezTo>
                  <a:cubicBezTo>
                    <a:pt x="0" y="5"/>
                    <a:pt x="0" y="3"/>
                    <a:pt x="0" y="0"/>
                  </a:cubicBezTo>
                  <a:cubicBezTo>
                    <a:pt x="2" y="0"/>
                    <a:pt x="4" y="0"/>
                    <a:pt x="6" y="0"/>
                  </a:cubicBezTo>
                  <a:cubicBezTo>
                    <a:pt x="9" y="0"/>
                    <a:pt x="10" y="1"/>
                    <a:pt x="10" y="4"/>
                  </a:cubicBezTo>
                  <a:cubicBezTo>
                    <a:pt x="10" y="6"/>
                    <a:pt x="10" y="8"/>
                    <a:pt x="10" y="11"/>
                  </a:cubicBezTo>
                  <a:cubicBezTo>
                    <a:pt x="7" y="11"/>
                    <a:pt x="5" y="11"/>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24" name="Freeform 56"/>
            <p:cNvSpPr/>
            <p:nvPr/>
          </p:nvSpPr>
          <p:spPr bwMode="auto">
            <a:xfrm>
              <a:off x="11224764" y="2005091"/>
              <a:ext cx="122238" cy="139700"/>
            </a:xfrm>
            <a:custGeom>
              <a:avLst/>
              <a:gdLst>
                <a:gd name="T0" fmla="*/ 13 w 19"/>
                <a:gd name="T1" fmla="*/ 13 h 22"/>
                <a:gd name="T2" fmla="*/ 12 w 19"/>
                <a:gd name="T3" fmla="*/ 14 h 22"/>
                <a:gd name="T4" fmla="*/ 12 w 19"/>
                <a:gd name="T5" fmla="*/ 16 h 22"/>
                <a:gd name="T6" fmla="*/ 16 w 19"/>
                <a:gd name="T7" fmla="*/ 16 h 22"/>
                <a:gd name="T8" fmla="*/ 16 w 19"/>
                <a:gd name="T9" fmla="*/ 19 h 22"/>
                <a:gd name="T10" fmla="*/ 12 w 19"/>
                <a:gd name="T11" fmla="*/ 19 h 22"/>
                <a:gd name="T12" fmla="*/ 12 w 19"/>
                <a:gd name="T13" fmla="*/ 21 h 22"/>
                <a:gd name="T14" fmla="*/ 13 w 19"/>
                <a:gd name="T15" fmla="*/ 22 h 22"/>
                <a:gd name="T16" fmla="*/ 18 w 19"/>
                <a:gd name="T17" fmla="*/ 22 h 22"/>
                <a:gd name="T18" fmla="*/ 19 w 19"/>
                <a:gd name="T19" fmla="*/ 21 h 22"/>
                <a:gd name="T20" fmla="*/ 19 w 19"/>
                <a:gd name="T21" fmla="*/ 1 h 22"/>
                <a:gd name="T22" fmla="*/ 18 w 19"/>
                <a:gd name="T23" fmla="*/ 0 h 22"/>
                <a:gd name="T24" fmla="*/ 4 w 19"/>
                <a:gd name="T25" fmla="*/ 0 h 22"/>
                <a:gd name="T26" fmla="*/ 3 w 19"/>
                <a:gd name="T27" fmla="*/ 1 h 22"/>
                <a:gd name="T28" fmla="*/ 3 w 19"/>
                <a:gd name="T29" fmla="*/ 13 h 22"/>
                <a:gd name="T30" fmla="*/ 1 w 19"/>
                <a:gd name="T31" fmla="*/ 13 h 22"/>
                <a:gd name="T32" fmla="*/ 0 w 19"/>
                <a:gd name="T33" fmla="*/ 14 h 22"/>
                <a:gd name="T34" fmla="*/ 0 w 19"/>
                <a:gd name="T35" fmla="*/ 16 h 22"/>
                <a:gd name="T36" fmla="*/ 3 w 19"/>
                <a:gd name="T37" fmla="*/ 16 h 22"/>
                <a:gd name="T38" fmla="*/ 3 w 19"/>
                <a:gd name="T39" fmla="*/ 19 h 22"/>
                <a:gd name="T40" fmla="*/ 0 w 19"/>
                <a:gd name="T41" fmla="*/ 19 h 22"/>
                <a:gd name="T42" fmla="*/ 0 w 19"/>
                <a:gd name="T43" fmla="*/ 21 h 22"/>
                <a:gd name="T44" fmla="*/ 1 w 19"/>
                <a:gd name="T45" fmla="*/ 22 h 22"/>
                <a:gd name="T46" fmla="*/ 5 w 19"/>
                <a:gd name="T47" fmla="*/ 22 h 22"/>
                <a:gd name="T48" fmla="*/ 6 w 19"/>
                <a:gd name="T49" fmla="*/ 21 h 22"/>
                <a:gd name="T50" fmla="*/ 6 w 19"/>
                <a:gd name="T51" fmla="*/ 3 h 22"/>
                <a:gd name="T52" fmla="*/ 16 w 19"/>
                <a:gd name="T53" fmla="*/ 3 h 22"/>
                <a:gd name="T54" fmla="*/ 16 w 19"/>
                <a:gd name="T55" fmla="*/ 13 h 22"/>
                <a:gd name="T56" fmla="*/ 13 w 19"/>
                <a:gd name="T57"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2">
                  <a:moveTo>
                    <a:pt x="13" y="13"/>
                  </a:moveTo>
                  <a:cubicBezTo>
                    <a:pt x="13" y="13"/>
                    <a:pt x="12" y="13"/>
                    <a:pt x="12" y="14"/>
                  </a:cubicBezTo>
                  <a:cubicBezTo>
                    <a:pt x="12" y="14"/>
                    <a:pt x="12" y="15"/>
                    <a:pt x="12" y="16"/>
                  </a:cubicBezTo>
                  <a:cubicBezTo>
                    <a:pt x="13" y="16"/>
                    <a:pt x="15" y="16"/>
                    <a:pt x="16" y="16"/>
                  </a:cubicBezTo>
                  <a:cubicBezTo>
                    <a:pt x="16" y="17"/>
                    <a:pt x="16" y="18"/>
                    <a:pt x="16" y="19"/>
                  </a:cubicBezTo>
                  <a:cubicBezTo>
                    <a:pt x="15" y="19"/>
                    <a:pt x="13" y="19"/>
                    <a:pt x="12" y="19"/>
                  </a:cubicBezTo>
                  <a:cubicBezTo>
                    <a:pt x="12" y="19"/>
                    <a:pt x="12" y="20"/>
                    <a:pt x="12" y="21"/>
                  </a:cubicBezTo>
                  <a:cubicBezTo>
                    <a:pt x="12" y="22"/>
                    <a:pt x="13" y="22"/>
                    <a:pt x="13" y="22"/>
                  </a:cubicBezTo>
                  <a:cubicBezTo>
                    <a:pt x="15" y="22"/>
                    <a:pt x="16" y="22"/>
                    <a:pt x="18" y="22"/>
                  </a:cubicBezTo>
                  <a:cubicBezTo>
                    <a:pt x="18" y="22"/>
                    <a:pt x="19" y="22"/>
                    <a:pt x="19" y="21"/>
                  </a:cubicBezTo>
                  <a:cubicBezTo>
                    <a:pt x="19" y="14"/>
                    <a:pt x="19" y="8"/>
                    <a:pt x="19" y="1"/>
                  </a:cubicBezTo>
                  <a:cubicBezTo>
                    <a:pt x="19" y="0"/>
                    <a:pt x="18" y="0"/>
                    <a:pt x="18" y="0"/>
                  </a:cubicBezTo>
                  <a:cubicBezTo>
                    <a:pt x="13" y="0"/>
                    <a:pt x="9" y="0"/>
                    <a:pt x="4" y="0"/>
                  </a:cubicBezTo>
                  <a:cubicBezTo>
                    <a:pt x="3" y="0"/>
                    <a:pt x="3" y="0"/>
                    <a:pt x="3" y="1"/>
                  </a:cubicBezTo>
                  <a:cubicBezTo>
                    <a:pt x="3" y="5"/>
                    <a:pt x="3" y="9"/>
                    <a:pt x="3" y="13"/>
                  </a:cubicBezTo>
                  <a:cubicBezTo>
                    <a:pt x="2" y="13"/>
                    <a:pt x="2" y="13"/>
                    <a:pt x="1" y="13"/>
                  </a:cubicBezTo>
                  <a:cubicBezTo>
                    <a:pt x="0" y="13"/>
                    <a:pt x="0" y="13"/>
                    <a:pt x="0" y="14"/>
                  </a:cubicBezTo>
                  <a:cubicBezTo>
                    <a:pt x="0" y="14"/>
                    <a:pt x="0" y="15"/>
                    <a:pt x="0" y="16"/>
                  </a:cubicBezTo>
                  <a:cubicBezTo>
                    <a:pt x="1" y="16"/>
                    <a:pt x="2" y="16"/>
                    <a:pt x="3" y="16"/>
                  </a:cubicBezTo>
                  <a:cubicBezTo>
                    <a:pt x="3" y="17"/>
                    <a:pt x="3" y="18"/>
                    <a:pt x="3" y="19"/>
                  </a:cubicBezTo>
                  <a:cubicBezTo>
                    <a:pt x="2" y="19"/>
                    <a:pt x="1" y="19"/>
                    <a:pt x="0" y="19"/>
                  </a:cubicBezTo>
                  <a:cubicBezTo>
                    <a:pt x="0" y="19"/>
                    <a:pt x="0" y="20"/>
                    <a:pt x="0" y="21"/>
                  </a:cubicBezTo>
                  <a:cubicBezTo>
                    <a:pt x="0" y="22"/>
                    <a:pt x="0" y="22"/>
                    <a:pt x="1" y="22"/>
                  </a:cubicBezTo>
                  <a:cubicBezTo>
                    <a:pt x="2" y="22"/>
                    <a:pt x="4" y="22"/>
                    <a:pt x="5" y="22"/>
                  </a:cubicBezTo>
                  <a:cubicBezTo>
                    <a:pt x="6" y="22"/>
                    <a:pt x="6" y="22"/>
                    <a:pt x="6" y="21"/>
                  </a:cubicBezTo>
                  <a:cubicBezTo>
                    <a:pt x="6" y="15"/>
                    <a:pt x="6" y="9"/>
                    <a:pt x="6" y="3"/>
                  </a:cubicBezTo>
                  <a:cubicBezTo>
                    <a:pt x="9" y="3"/>
                    <a:pt x="12" y="3"/>
                    <a:pt x="16" y="3"/>
                  </a:cubicBezTo>
                  <a:cubicBezTo>
                    <a:pt x="16" y="6"/>
                    <a:pt x="16" y="9"/>
                    <a:pt x="16" y="13"/>
                  </a:cubicBezTo>
                  <a:cubicBezTo>
                    <a:pt x="15" y="13"/>
                    <a:pt x="14" y="13"/>
                    <a:pt x="13"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25" name="Freeform 57"/>
            <p:cNvSpPr/>
            <p:nvPr/>
          </p:nvSpPr>
          <p:spPr bwMode="auto">
            <a:xfrm>
              <a:off x="11283501" y="2106691"/>
              <a:ext cx="19050" cy="19050"/>
            </a:xfrm>
            <a:custGeom>
              <a:avLst/>
              <a:gdLst>
                <a:gd name="T0" fmla="*/ 3 w 3"/>
                <a:gd name="T1" fmla="*/ 3 h 3"/>
                <a:gd name="T2" fmla="*/ 3 w 3"/>
                <a:gd name="T3" fmla="*/ 0 h 3"/>
                <a:gd name="T4" fmla="*/ 1 w 3"/>
                <a:gd name="T5" fmla="*/ 0 h 3"/>
                <a:gd name="T6" fmla="*/ 0 w 3"/>
                <a:gd name="T7" fmla="*/ 1 h 3"/>
                <a:gd name="T8" fmla="*/ 0 w 3"/>
                <a:gd name="T9" fmla="*/ 2 h 3"/>
                <a:gd name="T10" fmla="*/ 1 w 3"/>
                <a:gd name="T11" fmla="*/ 3 h 3"/>
                <a:gd name="T12" fmla="*/ 3 w 3"/>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3" y="3"/>
                  </a:moveTo>
                  <a:cubicBezTo>
                    <a:pt x="3" y="2"/>
                    <a:pt x="3" y="1"/>
                    <a:pt x="3" y="0"/>
                  </a:cubicBezTo>
                  <a:cubicBezTo>
                    <a:pt x="3" y="0"/>
                    <a:pt x="2" y="0"/>
                    <a:pt x="1" y="0"/>
                  </a:cubicBezTo>
                  <a:cubicBezTo>
                    <a:pt x="1" y="0"/>
                    <a:pt x="0" y="0"/>
                    <a:pt x="0" y="1"/>
                  </a:cubicBezTo>
                  <a:cubicBezTo>
                    <a:pt x="0" y="1"/>
                    <a:pt x="0" y="1"/>
                    <a:pt x="0" y="2"/>
                  </a:cubicBezTo>
                  <a:cubicBezTo>
                    <a:pt x="0" y="2"/>
                    <a:pt x="1" y="3"/>
                    <a:pt x="1" y="3"/>
                  </a:cubicBezTo>
                  <a:cubicBezTo>
                    <a:pt x="2" y="3"/>
                    <a:pt x="3" y="3"/>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26" name="Freeform 58"/>
            <p:cNvSpPr/>
            <p:nvPr/>
          </p:nvSpPr>
          <p:spPr bwMode="auto">
            <a:xfrm>
              <a:off x="11205714" y="2106691"/>
              <a:ext cx="19050" cy="19050"/>
            </a:xfrm>
            <a:custGeom>
              <a:avLst/>
              <a:gdLst>
                <a:gd name="T0" fmla="*/ 3 w 3"/>
                <a:gd name="T1" fmla="*/ 3 h 3"/>
                <a:gd name="T2" fmla="*/ 3 w 3"/>
                <a:gd name="T3" fmla="*/ 0 h 3"/>
                <a:gd name="T4" fmla="*/ 1 w 3"/>
                <a:gd name="T5" fmla="*/ 0 h 3"/>
                <a:gd name="T6" fmla="*/ 0 w 3"/>
                <a:gd name="T7" fmla="*/ 1 h 3"/>
                <a:gd name="T8" fmla="*/ 0 w 3"/>
                <a:gd name="T9" fmla="*/ 2 h 3"/>
                <a:gd name="T10" fmla="*/ 1 w 3"/>
                <a:gd name="T11" fmla="*/ 3 h 3"/>
                <a:gd name="T12" fmla="*/ 3 w 3"/>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3" y="3"/>
                  </a:moveTo>
                  <a:cubicBezTo>
                    <a:pt x="3" y="2"/>
                    <a:pt x="3" y="1"/>
                    <a:pt x="3" y="0"/>
                  </a:cubicBezTo>
                  <a:cubicBezTo>
                    <a:pt x="2" y="0"/>
                    <a:pt x="1" y="0"/>
                    <a:pt x="1" y="0"/>
                  </a:cubicBezTo>
                  <a:cubicBezTo>
                    <a:pt x="0" y="0"/>
                    <a:pt x="0" y="0"/>
                    <a:pt x="0" y="1"/>
                  </a:cubicBezTo>
                  <a:cubicBezTo>
                    <a:pt x="0" y="1"/>
                    <a:pt x="0" y="1"/>
                    <a:pt x="0" y="2"/>
                  </a:cubicBezTo>
                  <a:cubicBezTo>
                    <a:pt x="0" y="2"/>
                    <a:pt x="0" y="3"/>
                    <a:pt x="1" y="3"/>
                  </a:cubicBezTo>
                  <a:cubicBezTo>
                    <a:pt x="1" y="3"/>
                    <a:pt x="2" y="3"/>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27" name="Freeform 59"/>
            <p:cNvSpPr>
              <a:spLocks noEditPoints="1"/>
            </p:cNvSpPr>
            <p:nvPr/>
          </p:nvSpPr>
          <p:spPr bwMode="auto">
            <a:xfrm>
              <a:off x="6638476" y="5438853"/>
              <a:ext cx="523875" cy="458788"/>
            </a:xfrm>
            <a:custGeom>
              <a:avLst/>
              <a:gdLst>
                <a:gd name="T0" fmla="*/ 79 w 82"/>
                <a:gd name="T1" fmla="*/ 0 h 72"/>
                <a:gd name="T2" fmla="*/ 3 w 82"/>
                <a:gd name="T3" fmla="*/ 0 h 72"/>
                <a:gd name="T4" fmla="*/ 0 w 82"/>
                <a:gd name="T5" fmla="*/ 3 h 72"/>
                <a:gd name="T6" fmla="*/ 0 w 82"/>
                <a:gd name="T7" fmla="*/ 69 h 72"/>
                <a:gd name="T8" fmla="*/ 3 w 82"/>
                <a:gd name="T9" fmla="*/ 72 h 72"/>
                <a:gd name="T10" fmla="*/ 79 w 82"/>
                <a:gd name="T11" fmla="*/ 72 h 72"/>
                <a:gd name="T12" fmla="*/ 82 w 82"/>
                <a:gd name="T13" fmla="*/ 69 h 72"/>
                <a:gd name="T14" fmla="*/ 82 w 82"/>
                <a:gd name="T15" fmla="*/ 3 h 72"/>
                <a:gd name="T16" fmla="*/ 79 w 82"/>
                <a:gd name="T17" fmla="*/ 0 h 72"/>
                <a:gd name="T18" fmla="*/ 72 w 82"/>
                <a:gd name="T19" fmla="*/ 62 h 72"/>
                <a:gd name="T20" fmla="*/ 10 w 82"/>
                <a:gd name="T21" fmla="*/ 62 h 72"/>
                <a:gd name="T22" fmla="*/ 10 w 82"/>
                <a:gd name="T23" fmla="*/ 10 h 72"/>
                <a:gd name="T24" fmla="*/ 72 w 82"/>
                <a:gd name="T25" fmla="*/ 10 h 72"/>
                <a:gd name="T26" fmla="*/ 72 w 82"/>
                <a:gd name="T27" fmla="*/ 6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72">
                  <a:moveTo>
                    <a:pt x="79" y="0"/>
                  </a:moveTo>
                  <a:cubicBezTo>
                    <a:pt x="54" y="0"/>
                    <a:pt x="28" y="0"/>
                    <a:pt x="3" y="0"/>
                  </a:cubicBezTo>
                  <a:cubicBezTo>
                    <a:pt x="1" y="0"/>
                    <a:pt x="0" y="1"/>
                    <a:pt x="0" y="3"/>
                  </a:cubicBezTo>
                  <a:cubicBezTo>
                    <a:pt x="0" y="25"/>
                    <a:pt x="0" y="47"/>
                    <a:pt x="0" y="69"/>
                  </a:cubicBezTo>
                  <a:cubicBezTo>
                    <a:pt x="0" y="71"/>
                    <a:pt x="1" y="72"/>
                    <a:pt x="3" y="72"/>
                  </a:cubicBezTo>
                  <a:cubicBezTo>
                    <a:pt x="28" y="72"/>
                    <a:pt x="54" y="72"/>
                    <a:pt x="79" y="72"/>
                  </a:cubicBezTo>
                  <a:cubicBezTo>
                    <a:pt x="81" y="72"/>
                    <a:pt x="82" y="71"/>
                    <a:pt x="82" y="69"/>
                  </a:cubicBezTo>
                  <a:cubicBezTo>
                    <a:pt x="82" y="47"/>
                    <a:pt x="82" y="25"/>
                    <a:pt x="82" y="3"/>
                  </a:cubicBezTo>
                  <a:cubicBezTo>
                    <a:pt x="82" y="1"/>
                    <a:pt x="81" y="0"/>
                    <a:pt x="79" y="0"/>
                  </a:cubicBezTo>
                  <a:close/>
                  <a:moveTo>
                    <a:pt x="72" y="62"/>
                  </a:moveTo>
                  <a:cubicBezTo>
                    <a:pt x="10" y="62"/>
                    <a:pt x="10" y="62"/>
                    <a:pt x="10" y="62"/>
                  </a:cubicBezTo>
                  <a:cubicBezTo>
                    <a:pt x="10" y="10"/>
                    <a:pt x="10" y="10"/>
                    <a:pt x="10" y="10"/>
                  </a:cubicBezTo>
                  <a:cubicBezTo>
                    <a:pt x="72" y="10"/>
                    <a:pt x="72" y="10"/>
                    <a:pt x="72" y="10"/>
                  </a:cubicBezTo>
                  <a:lnTo>
                    <a:pt x="72" y="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28" name="Freeform 60"/>
            <p:cNvSpPr/>
            <p:nvPr/>
          </p:nvSpPr>
          <p:spPr bwMode="auto">
            <a:xfrm>
              <a:off x="6982964" y="5629353"/>
              <a:ext cx="71438" cy="77788"/>
            </a:xfrm>
            <a:custGeom>
              <a:avLst/>
              <a:gdLst>
                <a:gd name="T0" fmla="*/ 3 w 11"/>
                <a:gd name="T1" fmla="*/ 10 h 12"/>
                <a:gd name="T2" fmla="*/ 9 w 11"/>
                <a:gd name="T3" fmla="*/ 10 h 12"/>
                <a:gd name="T4" fmla="*/ 11 w 11"/>
                <a:gd name="T5" fmla="*/ 10 h 12"/>
                <a:gd name="T6" fmla="*/ 11 w 11"/>
                <a:gd name="T7" fmla="*/ 9 h 12"/>
                <a:gd name="T8" fmla="*/ 11 w 11"/>
                <a:gd name="T9" fmla="*/ 3 h 12"/>
                <a:gd name="T10" fmla="*/ 11 w 11"/>
                <a:gd name="T11" fmla="*/ 2 h 12"/>
                <a:gd name="T12" fmla="*/ 9 w 11"/>
                <a:gd name="T13" fmla="*/ 2 h 12"/>
                <a:gd name="T14" fmla="*/ 9 w 11"/>
                <a:gd name="T15" fmla="*/ 10 h 12"/>
                <a:gd name="T16" fmla="*/ 9 w 11"/>
                <a:gd name="T17" fmla="*/ 11 h 12"/>
                <a:gd name="T18" fmla="*/ 8 w 11"/>
                <a:gd name="T19" fmla="*/ 12 h 12"/>
                <a:gd name="T20" fmla="*/ 1 w 11"/>
                <a:gd name="T21" fmla="*/ 12 h 12"/>
                <a:gd name="T22" fmla="*/ 0 w 11"/>
                <a:gd name="T23" fmla="*/ 11 h 12"/>
                <a:gd name="T24" fmla="*/ 0 w 11"/>
                <a:gd name="T25" fmla="*/ 1 h 12"/>
                <a:gd name="T26" fmla="*/ 1 w 11"/>
                <a:gd name="T27" fmla="*/ 0 h 12"/>
                <a:gd name="T28" fmla="*/ 8 w 11"/>
                <a:gd name="T29" fmla="*/ 0 h 12"/>
                <a:gd name="T30" fmla="*/ 9 w 11"/>
                <a:gd name="T31" fmla="*/ 1 h 12"/>
                <a:gd name="T32" fmla="*/ 9 w 11"/>
                <a:gd name="T33" fmla="*/ 2 h 12"/>
                <a:gd name="T34" fmla="*/ 3 w 11"/>
                <a:gd name="T35" fmla="*/ 2 h 12"/>
                <a:gd name="T36" fmla="*/ 3 w 11"/>
                <a:gd name="T37"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 h="12">
                  <a:moveTo>
                    <a:pt x="3" y="10"/>
                  </a:moveTo>
                  <a:cubicBezTo>
                    <a:pt x="9" y="10"/>
                    <a:pt x="9" y="10"/>
                    <a:pt x="9" y="10"/>
                  </a:cubicBezTo>
                  <a:cubicBezTo>
                    <a:pt x="9" y="10"/>
                    <a:pt x="10" y="10"/>
                    <a:pt x="11" y="10"/>
                  </a:cubicBezTo>
                  <a:cubicBezTo>
                    <a:pt x="11" y="10"/>
                    <a:pt x="11" y="10"/>
                    <a:pt x="11" y="9"/>
                  </a:cubicBezTo>
                  <a:cubicBezTo>
                    <a:pt x="11" y="7"/>
                    <a:pt x="11" y="5"/>
                    <a:pt x="11" y="3"/>
                  </a:cubicBezTo>
                  <a:cubicBezTo>
                    <a:pt x="11" y="3"/>
                    <a:pt x="11" y="2"/>
                    <a:pt x="11" y="2"/>
                  </a:cubicBezTo>
                  <a:cubicBezTo>
                    <a:pt x="9" y="2"/>
                    <a:pt x="9" y="2"/>
                    <a:pt x="9" y="2"/>
                  </a:cubicBezTo>
                  <a:cubicBezTo>
                    <a:pt x="9" y="5"/>
                    <a:pt x="9" y="7"/>
                    <a:pt x="9" y="10"/>
                  </a:cubicBezTo>
                  <a:cubicBezTo>
                    <a:pt x="9" y="10"/>
                    <a:pt x="9" y="11"/>
                    <a:pt x="9" y="11"/>
                  </a:cubicBezTo>
                  <a:cubicBezTo>
                    <a:pt x="9" y="12"/>
                    <a:pt x="9" y="12"/>
                    <a:pt x="8" y="12"/>
                  </a:cubicBezTo>
                  <a:cubicBezTo>
                    <a:pt x="6" y="12"/>
                    <a:pt x="3" y="12"/>
                    <a:pt x="1" y="12"/>
                  </a:cubicBezTo>
                  <a:cubicBezTo>
                    <a:pt x="1" y="12"/>
                    <a:pt x="0" y="12"/>
                    <a:pt x="0" y="11"/>
                  </a:cubicBezTo>
                  <a:cubicBezTo>
                    <a:pt x="0" y="8"/>
                    <a:pt x="0" y="4"/>
                    <a:pt x="0" y="1"/>
                  </a:cubicBezTo>
                  <a:cubicBezTo>
                    <a:pt x="0" y="0"/>
                    <a:pt x="1" y="0"/>
                    <a:pt x="1" y="0"/>
                  </a:cubicBezTo>
                  <a:cubicBezTo>
                    <a:pt x="3" y="0"/>
                    <a:pt x="6" y="0"/>
                    <a:pt x="8" y="0"/>
                  </a:cubicBezTo>
                  <a:cubicBezTo>
                    <a:pt x="9" y="0"/>
                    <a:pt x="9" y="0"/>
                    <a:pt x="9" y="1"/>
                  </a:cubicBezTo>
                  <a:cubicBezTo>
                    <a:pt x="9" y="1"/>
                    <a:pt x="9" y="2"/>
                    <a:pt x="9" y="2"/>
                  </a:cubicBezTo>
                  <a:cubicBezTo>
                    <a:pt x="7" y="2"/>
                    <a:pt x="5" y="2"/>
                    <a:pt x="3" y="2"/>
                  </a:cubicBezTo>
                  <a:cubicBezTo>
                    <a:pt x="3" y="5"/>
                    <a:pt x="3" y="7"/>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29" name="Freeform 61"/>
            <p:cNvSpPr/>
            <p:nvPr/>
          </p:nvSpPr>
          <p:spPr bwMode="auto">
            <a:xfrm>
              <a:off x="6919464" y="5692853"/>
              <a:ext cx="50800" cy="14288"/>
            </a:xfrm>
            <a:custGeom>
              <a:avLst/>
              <a:gdLst>
                <a:gd name="T0" fmla="*/ 8 w 8"/>
                <a:gd name="T1" fmla="*/ 2 h 2"/>
                <a:gd name="T2" fmla="*/ 1 w 8"/>
                <a:gd name="T3" fmla="*/ 2 h 2"/>
                <a:gd name="T4" fmla="*/ 0 w 8"/>
                <a:gd name="T5" fmla="*/ 1 h 2"/>
                <a:gd name="T6" fmla="*/ 0 w 8"/>
                <a:gd name="T7" fmla="*/ 0 h 2"/>
                <a:gd name="T8" fmla="*/ 8 w 8"/>
                <a:gd name="T9" fmla="*/ 0 h 2"/>
                <a:gd name="T10" fmla="*/ 8 w 8"/>
                <a:gd name="T11" fmla="*/ 0 h 2"/>
                <a:gd name="T12" fmla="*/ 8 w 8"/>
                <a:gd name="T13" fmla="*/ 1 h 2"/>
                <a:gd name="T14" fmla="*/ 8 w 8"/>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2">
                  <a:moveTo>
                    <a:pt x="8" y="2"/>
                  </a:moveTo>
                  <a:cubicBezTo>
                    <a:pt x="1" y="2"/>
                    <a:pt x="1" y="2"/>
                    <a:pt x="1" y="2"/>
                  </a:cubicBezTo>
                  <a:cubicBezTo>
                    <a:pt x="0" y="2"/>
                    <a:pt x="0" y="2"/>
                    <a:pt x="0" y="1"/>
                  </a:cubicBezTo>
                  <a:cubicBezTo>
                    <a:pt x="0" y="1"/>
                    <a:pt x="0" y="0"/>
                    <a:pt x="0" y="0"/>
                  </a:cubicBezTo>
                  <a:cubicBezTo>
                    <a:pt x="3" y="0"/>
                    <a:pt x="5" y="0"/>
                    <a:pt x="8" y="0"/>
                  </a:cubicBezTo>
                  <a:cubicBezTo>
                    <a:pt x="8" y="0"/>
                    <a:pt x="8" y="0"/>
                    <a:pt x="8" y="0"/>
                  </a:cubicBezTo>
                  <a:cubicBezTo>
                    <a:pt x="8" y="1"/>
                    <a:pt x="8" y="1"/>
                    <a:pt x="8" y="1"/>
                  </a:cubicBezTo>
                  <a:cubicBezTo>
                    <a:pt x="8" y="2"/>
                    <a:pt x="8" y="2"/>
                    <a:pt x="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30" name="Freeform 62"/>
            <p:cNvSpPr/>
            <p:nvPr/>
          </p:nvSpPr>
          <p:spPr bwMode="auto">
            <a:xfrm>
              <a:off x="6919464" y="5629353"/>
              <a:ext cx="50800" cy="12700"/>
            </a:xfrm>
            <a:custGeom>
              <a:avLst/>
              <a:gdLst>
                <a:gd name="T0" fmla="*/ 8 w 8"/>
                <a:gd name="T1" fmla="*/ 1 h 2"/>
                <a:gd name="T2" fmla="*/ 8 w 8"/>
                <a:gd name="T3" fmla="*/ 2 h 2"/>
                <a:gd name="T4" fmla="*/ 8 w 8"/>
                <a:gd name="T5" fmla="*/ 2 h 2"/>
                <a:gd name="T6" fmla="*/ 0 w 8"/>
                <a:gd name="T7" fmla="*/ 2 h 2"/>
                <a:gd name="T8" fmla="*/ 0 w 8"/>
                <a:gd name="T9" fmla="*/ 1 h 2"/>
                <a:gd name="T10" fmla="*/ 1 w 8"/>
                <a:gd name="T11" fmla="*/ 0 h 2"/>
                <a:gd name="T12" fmla="*/ 8 w 8"/>
                <a:gd name="T13" fmla="*/ 0 h 2"/>
                <a:gd name="T14" fmla="*/ 8 w 8"/>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2">
                  <a:moveTo>
                    <a:pt x="8" y="1"/>
                  </a:moveTo>
                  <a:cubicBezTo>
                    <a:pt x="8" y="2"/>
                    <a:pt x="8" y="2"/>
                    <a:pt x="8" y="2"/>
                  </a:cubicBezTo>
                  <a:cubicBezTo>
                    <a:pt x="8" y="2"/>
                    <a:pt x="8" y="2"/>
                    <a:pt x="8" y="2"/>
                  </a:cubicBezTo>
                  <a:cubicBezTo>
                    <a:pt x="5" y="2"/>
                    <a:pt x="3" y="2"/>
                    <a:pt x="0" y="2"/>
                  </a:cubicBezTo>
                  <a:cubicBezTo>
                    <a:pt x="0" y="2"/>
                    <a:pt x="0" y="1"/>
                    <a:pt x="0" y="1"/>
                  </a:cubicBezTo>
                  <a:cubicBezTo>
                    <a:pt x="0" y="0"/>
                    <a:pt x="0" y="0"/>
                    <a:pt x="1" y="0"/>
                  </a:cubicBezTo>
                  <a:cubicBezTo>
                    <a:pt x="3" y="0"/>
                    <a:pt x="5" y="0"/>
                    <a:pt x="8" y="0"/>
                  </a:cubicBezTo>
                  <a:cubicBezTo>
                    <a:pt x="8" y="0"/>
                    <a:pt x="8" y="0"/>
                    <a:pt x="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31" name="Freeform 63"/>
            <p:cNvSpPr/>
            <p:nvPr/>
          </p:nvSpPr>
          <p:spPr bwMode="auto">
            <a:xfrm>
              <a:off x="6906764" y="5642053"/>
              <a:ext cx="50800" cy="50800"/>
            </a:xfrm>
            <a:custGeom>
              <a:avLst/>
              <a:gdLst>
                <a:gd name="T0" fmla="*/ 2 w 8"/>
                <a:gd name="T1" fmla="*/ 3 h 8"/>
                <a:gd name="T2" fmla="*/ 8 w 8"/>
                <a:gd name="T3" fmla="*/ 3 h 8"/>
                <a:gd name="T4" fmla="*/ 8 w 8"/>
                <a:gd name="T5" fmla="*/ 4 h 8"/>
                <a:gd name="T6" fmla="*/ 8 w 8"/>
                <a:gd name="T7" fmla="*/ 5 h 8"/>
                <a:gd name="T8" fmla="*/ 8 w 8"/>
                <a:gd name="T9" fmla="*/ 5 h 8"/>
                <a:gd name="T10" fmla="*/ 2 w 8"/>
                <a:gd name="T11" fmla="*/ 5 h 8"/>
                <a:gd name="T12" fmla="*/ 2 w 8"/>
                <a:gd name="T13" fmla="*/ 8 h 8"/>
                <a:gd name="T14" fmla="*/ 0 w 8"/>
                <a:gd name="T15" fmla="*/ 8 h 8"/>
                <a:gd name="T16" fmla="*/ 0 w 8"/>
                <a:gd name="T17" fmla="*/ 7 h 8"/>
                <a:gd name="T18" fmla="*/ 0 w 8"/>
                <a:gd name="T19" fmla="*/ 1 h 8"/>
                <a:gd name="T20" fmla="*/ 0 w 8"/>
                <a:gd name="T21" fmla="*/ 0 h 8"/>
                <a:gd name="T22" fmla="*/ 2 w 8"/>
                <a:gd name="T23" fmla="*/ 0 h 8"/>
                <a:gd name="T24" fmla="*/ 2 w 8"/>
                <a:gd name="T25"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8">
                  <a:moveTo>
                    <a:pt x="2" y="3"/>
                  </a:moveTo>
                  <a:cubicBezTo>
                    <a:pt x="8" y="3"/>
                    <a:pt x="8" y="3"/>
                    <a:pt x="8" y="3"/>
                  </a:cubicBezTo>
                  <a:cubicBezTo>
                    <a:pt x="8" y="3"/>
                    <a:pt x="8" y="3"/>
                    <a:pt x="8" y="4"/>
                  </a:cubicBezTo>
                  <a:cubicBezTo>
                    <a:pt x="8" y="4"/>
                    <a:pt x="8" y="4"/>
                    <a:pt x="8" y="5"/>
                  </a:cubicBezTo>
                  <a:cubicBezTo>
                    <a:pt x="8" y="5"/>
                    <a:pt x="8" y="5"/>
                    <a:pt x="8" y="5"/>
                  </a:cubicBezTo>
                  <a:cubicBezTo>
                    <a:pt x="6" y="5"/>
                    <a:pt x="4" y="5"/>
                    <a:pt x="2" y="5"/>
                  </a:cubicBezTo>
                  <a:cubicBezTo>
                    <a:pt x="2" y="6"/>
                    <a:pt x="2" y="7"/>
                    <a:pt x="2" y="8"/>
                  </a:cubicBezTo>
                  <a:cubicBezTo>
                    <a:pt x="1" y="8"/>
                    <a:pt x="1" y="8"/>
                    <a:pt x="0" y="8"/>
                  </a:cubicBezTo>
                  <a:cubicBezTo>
                    <a:pt x="0" y="8"/>
                    <a:pt x="0" y="8"/>
                    <a:pt x="0" y="7"/>
                  </a:cubicBezTo>
                  <a:cubicBezTo>
                    <a:pt x="0" y="5"/>
                    <a:pt x="0" y="3"/>
                    <a:pt x="0" y="1"/>
                  </a:cubicBezTo>
                  <a:cubicBezTo>
                    <a:pt x="0" y="1"/>
                    <a:pt x="0" y="0"/>
                    <a:pt x="0" y="0"/>
                  </a:cubicBezTo>
                  <a:cubicBezTo>
                    <a:pt x="1" y="0"/>
                    <a:pt x="1" y="0"/>
                    <a:pt x="2" y="0"/>
                  </a:cubicBezTo>
                  <a:cubicBezTo>
                    <a:pt x="2" y="1"/>
                    <a:pt x="2" y="2"/>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32" name="Freeform 64"/>
            <p:cNvSpPr/>
            <p:nvPr/>
          </p:nvSpPr>
          <p:spPr bwMode="auto">
            <a:xfrm>
              <a:off x="6843264" y="5692853"/>
              <a:ext cx="50800" cy="14288"/>
            </a:xfrm>
            <a:custGeom>
              <a:avLst/>
              <a:gdLst>
                <a:gd name="T0" fmla="*/ 0 w 8"/>
                <a:gd name="T1" fmla="*/ 0 h 2"/>
                <a:gd name="T2" fmla="*/ 7 w 8"/>
                <a:gd name="T3" fmla="*/ 0 h 2"/>
                <a:gd name="T4" fmla="*/ 8 w 8"/>
                <a:gd name="T5" fmla="*/ 0 h 2"/>
                <a:gd name="T6" fmla="*/ 8 w 8"/>
                <a:gd name="T7" fmla="*/ 1 h 2"/>
                <a:gd name="T8" fmla="*/ 7 w 8"/>
                <a:gd name="T9" fmla="*/ 2 h 2"/>
                <a:gd name="T10" fmla="*/ 0 w 8"/>
                <a:gd name="T11" fmla="*/ 2 h 2"/>
                <a:gd name="T12" fmla="*/ 0 w 8"/>
                <a:gd name="T13" fmla="*/ 1 h 2"/>
                <a:gd name="T14" fmla="*/ 0 w 8"/>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2">
                  <a:moveTo>
                    <a:pt x="0" y="0"/>
                  </a:moveTo>
                  <a:cubicBezTo>
                    <a:pt x="7" y="0"/>
                    <a:pt x="7" y="0"/>
                    <a:pt x="7" y="0"/>
                  </a:cubicBezTo>
                  <a:cubicBezTo>
                    <a:pt x="8" y="0"/>
                    <a:pt x="8" y="0"/>
                    <a:pt x="8" y="0"/>
                  </a:cubicBezTo>
                  <a:cubicBezTo>
                    <a:pt x="8" y="1"/>
                    <a:pt x="8" y="1"/>
                    <a:pt x="8" y="1"/>
                  </a:cubicBezTo>
                  <a:cubicBezTo>
                    <a:pt x="8" y="2"/>
                    <a:pt x="8" y="2"/>
                    <a:pt x="7" y="2"/>
                  </a:cubicBezTo>
                  <a:cubicBezTo>
                    <a:pt x="5" y="2"/>
                    <a:pt x="3" y="2"/>
                    <a:pt x="0" y="2"/>
                  </a:cubicBezTo>
                  <a:cubicBezTo>
                    <a:pt x="0" y="2"/>
                    <a:pt x="0" y="2"/>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33" name="Freeform 65"/>
            <p:cNvSpPr/>
            <p:nvPr/>
          </p:nvSpPr>
          <p:spPr bwMode="auto">
            <a:xfrm>
              <a:off x="6830564" y="5629353"/>
              <a:ext cx="12700" cy="63500"/>
            </a:xfrm>
            <a:custGeom>
              <a:avLst/>
              <a:gdLst>
                <a:gd name="T0" fmla="*/ 0 w 2"/>
                <a:gd name="T1" fmla="*/ 9 h 10"/>
                <a:gd name="T2" fmla="*/ 0 w 2"/>
                <a:gd name="T3" fmla="*/ 1 h 10"/>
                <a:gd name="T4" fmla="*/ 0 w 2"/>
                <a:gd name="T5" fmla="*/ 0 h 10"/>
                <a:gd name="T6" fmla="*/ 1 w 2"/>
                <a:gd name="T7" fmla="*/ 0 h 10"/>
                <a:gd name="T8" fmla="*/ 2 w 2"/>
                <a:gd name="T9" fmla="*/ 1 h 10"/>
                <a:gd name="T10" fmla="*/ 2 w 2"/>
                <a:gd name="T11" fmla="*/ 10 h 10"/>
                <a:gd name="T12" fmla="*/ 0 w 2"/>
                <a:gd name="T13" fmla="*/ 10 h 10"/>
                <a:gd name="T14" fmla="*/ 0 w 2"/>
                <a:gd name="T15" fmla="*/ 9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0">
                  <a:moveTo>
                    <a:pt x="0" y="9"/>
                  </a:moveTo>
                  <a:cubicBezTo>
                    <a:pt x="0" y="1"/>
                    <a:pt x="0" y="1"/>
                    <a:pt x="0" y="1"/>
                  </a:cubicBezTo>
                  <a:cubicBezTo>
                    <a:pt x="0" y="0"/>
                    <a:pt x="0" y="0"/>
                    <a:pt x="0" y="0"/>
                  </a:cubicBezTo>
                  <a:cubicBezTo>
                    <a:pt x="0" y="0"/>
                    <a:pt x="1" y="0"/>
                    <a:pt x="1" y="0"/>
                  </a:cubicBezTo>
                  <a:cubicBezTo>
                    <a:pt x="1" y="0"/>
                    <a:pt x="2" y="0"/>
                    <a:pt x="2" y="1"/>
                  </a:cubicBezTo>
                  <a:cubicBezTo>
                    <a:pt x="2" y="4"/>
                    <a:pt x="2" y="7"/>
                    <a:pt x="2" y="10"/>
                  </a:cubicBezTo>
                  <a:cubicBezTo>
                    <a:pt x="1" y="10"/>
                    <a:pt x="1" y="10"/>
                    <a:pt x="0" y="10"/>
                  </a:cubicBezTo>
                  <a:cubicBezTo>
                    <a:pt x="0" y="10"/>
                    <a:pt x="0" y="10"/>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34" name="Freeform 66"/>
            <p:cNvSpPr/>
            <p:nvPr/>
          </p:nvSpPr>
          <p:spPr bwMode="auto">
            <a:xfrm>
              <a:off x="6798814" y="5642053"/>
              <a:ext cx="19050" cy="50800"/>
            </a:xfrm>
            <a:custGeom>
              <a:avLst/>
              <a:gdLst>
                <a:gd name="T0" fmla="*/ 0 w 3"/>
                <a:gd name="T1" fmla="*/ 0 h 8"/>
                <a:gd name="T2" fmla="*/ 2 w 3"/>
                <a:gd name="T3" fmla="*/ 0 h 8"/>
                <a:gd name="T4" fmla="*/ 3 w 3"/>
                <a:gd name="T5" fmla="*/ 1 h 8"/>
                <a:gd name="T6" fmla="*/ 3 w 3"/>
                <a:gd name="T7" fmla="*/ 7 h 8"/>
                <a:gd name="T8" fmla="*/ 2 w 3"/>
                <a:gd name="T9" fmla="*/ 8 h 8"/>
                <a:gd name="T10" fmla="*/ 0 w 3"/>
                <a:gd name="T11" fmla="*/ 8 h 8"/>
                <a:gd name="T12" fmla="*/ 0 w 3"/>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 h="8">
                  <a:moveTo>
                    <a:pt x="0" y="0"/>
                  </a:moveTo>
                  <a:cubicBezTo>
                    <a:pt x="2" y="0"/>
                    <a:pt x="2" y="0"/>
                    <a:pt x="2" y="0"/>
                  </a:cubicBezTo>
                  <a:cubicBezTo>
                    <a:pt x="2" y="0"/>
                    <a:pt x="3" y="1"/>
                    <a:pt x="3" y="1"/>
                  </a:cubicBezTo>
                  <a:cubicBezTo>
                    <a:pt x="3" y="3"/>
                    <a:pt x="3" y="5"/>
                    <a:pt x="3" y="7"/>
                  </a:cubicBezTo>
                  <a:cubicBezTo>
                    <a:pt x="3" y="8"/>
                    <a:pt x="2" y="8"/>
                    <a:pt x="2" y="8"/>
                  </a:cubicBezTo>
                  <a:cubicBezTo>
                    <a:pt x="2" y="8"/>
                    <a:pt x="1" y="8"/>
                    <a:pt x="0" y="8"/>
                  </a:cubicBezTo>
                  <a:cubicBezTo>
                    <a:pt x="0" y="5"/>
                    <a:pt x="0"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35" name="Freeform 67"/>
            <p:cNvSpPr/>
            <p:nvPr/>
          </p:nvSpPr>
          <p:spPr bwMode="auto">
            <a:xfrm>
              <a:off x="6759126" y="5692853"/>
              <a:ext cx="39688" cy="14288"/>
            </a:xfrm>
            <a:custGeom>
              <a:avLst/>
              <a:gdLst>
                <a:gd name="T0" fmla="*/ 6 w 6"/>
                <a:gd name="T1" fmla="*/ 0 h 2"/>
                <a:gd name="T2" fmla="*/ 6 w 6"/>
                <a:gd name="T3" fmla="*/ 1 h 2"/>
                <a:gd name="T4" fmla="*/ 6 w 6"/>
                <a:gd name="T5" fmla="*/ 2 h 2"/>
                <a:gd name="T6" fmla="*/ 1 w 6"/>
                <a:gd name="T7" fmla="*/ 2 h 2"/>
                <a:gd name="T8" fmla="*/ 0 w 6"/>
                <a:gd name="T9" fmla="*/ 1 h 2"/>
                <a:gd name="T10" fmla="*/ 0 w 6"/>
                <a:gd name="T11" fmla="*/ 0 h 2"/>
                <a:gd name="T12" fmla="*/ 6 w 6"/>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6" h="2">
                  <a:moveTo>
                    <a:pt x="6" y="0"/>
                  </a:moveTo>
                  <a:cubicBezTo>
                    <a:pt x="6" y="1"/>
                    <a:pt x="6" y="1"/>
                    <a:pt x="6" y="1"/>
                  </a:cubicBezTo>
                  <a:cubicBezTo>
                    <a:pt x="6" y="2"/>
                    <a:pt x="6" y="2"/>
                    <a:pt x="6" y="2"/>
                  </a:cubicBezTo>
                  <a:cubicBezTo>
                    <a:pt x="4" y="2"/>
                    <a:pt x="2" y="2"/>
                    <a:pt x="1" y="2"/>
                  </a:cubicBezTo>
                  <a:cubicBezTo>
                    <a:pt x="0" y="2"/>
                    <a:pt x="0" y="2"/>
                    <a:pt x="0" y="1"/>
                  </a:cubicBezTo>
                  <a:cubicBezTo>
                    <a:pt x="0" y="1"/>
                    <a:pt x="0" y="0"/>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36" name="Freeform 68"/>
            <p:cNvSpPr/>
            <p:nvPr/>
          </p:nvSpPr>
          <p:spPr bwMode="auto">
            <a:xfrm>
              <a:off x="6759126" y="5629353"/>
              <a:ext cx="39688" cy="12700"/>
            </a:xfrm>
            <a:custGeom>
              <a:avLst/>
              <a:gdLst>
                <a:gd name="T0" fmla="*/ 0 w 6"/>
                <a:gd name="T1" fmla="*/ 2 h 2"/>
                <a:gd name="T2" fmla="*/ 0 w 6"/>
                <a:gd name="T3" fmla="*/ 1 h 2"/>
                <a:gd name="T4" fmla="*/ 1 w 6"/>
                <a:gd name="T5" fmla="*/ 0 h 2"/>
                <a:gd name="T6" fmla="*/ 6 w 6"/>
                <a:gd name="T7" fmla="*/ 0 h 2"/>
                <a:gd name="T8" fmla="*/ 6 w 6"/>
                <a:gd name="T9" fmla="*/ 1 h 2"/>
                <a:gd name="T10" fmla="*/ 6 w 6"/>
                <a:gd name="T11" fmla="*/ 2 h 2"/>
                <a:gd name="T12" fmla="*/ 0 w 6"/>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6" h="2">
                  <a:moveTo>
                    <a:pt x="0" y="2"/>
                  </a:moveTo>
                  <a:cubicBezTo>
                    <a:pt x="0" y="1"/>
                    <a:pt x="0" y="1"/>
                    <a:pt x="0" y="1"/>
                  </a:cubicBezTo>
                  <a:cubicBezTo>
                    <a:pt x="0" y="0"/>
                    <a:pt x="0" y="0"/>
                    <a:pt x="1" y="0"/>
                  </a:cubicBezTo>
                  <a:cubicBezTo>
                    <a:pt x="2" y="0"/>
                    <a:pt x="4" y="0"/>
                    <a:pt x="6" y="0"/>
                  </a:cubicBezTo>
                  <a:cubicBezTo>
                    <a:pt x="6" y="0"/>
                    <a:pt x="6" y="0"/>
                    <a:pt x="6" y="1"/>
                  </a:cubicBezTo>
                  <a:cubicBezTo>
                    <a:pt x="6" y="1"/>
                    <a:pt x="6" y="2"/>
                    <a:pt x="6" y="2"/>
                  </a:cubicBezTo>
                  <a:cubicBezTo>
                    <a:pt x="4" y="2"/>
                    <a:pt x="2"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37" name="Freeform 69"/>
            <p:cNvSpPr/>
            <p:nvPr/>
          </p:nvSpPr>
          <p:spPr bwMode="auto">
            <a:xfrm>
              <a:off x="6746426" y="5642053"/>
              <a:ext cx="12700" cy="50800"/>
            </a:xfrm>
            <a:custGeom>
              <a:avLst/>
              <a:gdLst>
                <a:gd name="T0" fmla="*/ 0 w 2"/>
                <a:gd name="T1" fmla="*/ 7 h 8"/>
                <a:gd name="T2" fmla="*/ 0 w 2"/>
                <a:gd name="T3" fmla="*/ 1 h 8"/>
                <a:gd name="T4" fmla="*/ 1 w 2"/>
                <a:gd name="T5" fmla="*/ 0 h 8"/>
                <a:gd name="T6" fmla="*/ 2 w 2"/>
                <a:gd name="T7" fmla="*/ 0 h 8"/>
                <a:gd name="T8" fmla="*/ 2 w 2"/>
                <a:gd name="T9" fmla="*/ 8 h 8"/>
                <a:gd name="T10" fmla="*/ 1 w 2"/>
                <a:gd name="T11" fmla="*/ 8 h 8"/>
                <a:gd name="T12" fmla="*/ 0 w 2"/>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2" h="8">
                  <a:moveTo>
                    <a:pt x="0" y="7"/>
                  </a:moveTo>
                  <a:cubicBezTo>
                    <a:pt x="0" y="1"/>
                    <a:pt x="0" y="1"/>
                    <a:pt x="0" y="1"/>
                  </a:cubicBezTo>
                  <a:cubicBezTo>
                    <a:pt x="0" y="1"/>
                    <a:pt x="0" y="0"/>
                    <a:pt x="1" y="0"/>
                  </a:cubicBezTo>
                  <a:cubicBezTo>
                    <a:pt x="1" y="0"/>
                    <a:pt x="2" y="0"/>
                    <a:pt x="2" y="0"/>
                  </a:cubicBezTo>
                  <a:cubicBezTo>
                    <a:pt x="2" y="3"/>
                    <a:pt x="2" y="5"/>
                    <a:pt x="2" y="8"/>
                  </a:cubicBezTo>
                  <a:cubicBezTo>
                    <a:pt x="2" y="8"/>
                    <a:pt x="1" y="8"/>
                    <a:pt x="1" y="8"/>
                  </a:cubicBezTo>
                  <a:cubicBezTo>
                    <a:pt x="0" y="8"/>
                    <a:pt x="0" y="8"/>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38" name="Freeform 82"/>
            <p:cNvSpPr/>
            <p:nvPr/>
          </p:nvSpPr>
          <p:spPr bwMode="auto">
            <a:xfrm>
              <a:off x="8260901" y="5400753"/>
              <a:ext cx="134938" cy="338138"/>
            </a:xfrm>
            <a:custGeom>
              <a:avLst/>
              <a:gdLst>
                <a:gd name="T0" fmla="*/ 17 w 21"/>
                <a:gd name="T1" fmla="*/ 11 h 53"/>
                <a:gd name="T2" fmla="*/ 21 w 21"/>
                <a:gd name="T3" fmla="*/ 7 h 53"/>
                <a:gd name="T4" fmla="*/ 21 w 21"/>
                <a:gd name="T5" fmla="*/ 4 h 53"/>
                <a:gd name="T6" fmla="*/ 17 w 21"/>
                <a:gd name="T7" fmla="*/ 0 h 53"/>
                <a:gd name="T8" fmla="*/ 10 w 21"/>
                <a:gd name="T9" fmla="*/ 0 h 53"/>
                <a:gd name="T10" fmla="*/ 3 w 21"/>
                <a:gd name="T11" fmla="*/ 0 h 53"/>
                <a:gd name="T12" fmla="*/ 0 w 21"/>
                <a:gd name="T13" fmla="*/ 4 h 53"/>
                <a:gd name="T14" fmla="*/ 0 w 21"/>
                <a:gd name="T15" fmla="*/ 53 h 53"/>
                <a:gd name="T16" fmla="*/ 10 w 21"/>
                <a:gd name="T17" fmla="*/ 53 h 53"/>
                <a:gd name="T18" fmla="*/ 21 w 21"/>
                <a:gd name="T19" fmla="*/ 53 h 53"/>
                <a:gd name="T20" fmla="*/ 21 w 21"/>
                <a:gd name="T21" fmla="*/ 46 h 53"/>
                <a:gd name="T22" fmla="*/ 17 w 21"/>
                <a:gd name="T23" fmla="*/ 42 h 53"/>
                <a:gd name="T24" fmla="*/ 10 w 21"/>
                <a:gd name="T25" fmla="*/ 42 h 53"/>
                <a:gd name="T26" fmla="*/ 10 w 21"/>
                <a:gd name="T27" fmla="*/ 32 h 53"/>
                <a:gd name="T28" fmla="*/ 17 w 21"/>
                <a:gd name="T29" fmla="*/ 32 h 53"/>
                <a:gd name="T30" fmla="*/ 21 w 21"/>
                <a:gd name="T31" fmla="*/ 28 h 53"/>
                <a:gd name="T32" fmla="*/ 21 w 21"/>
                <a:gd name="T33" fmla="*/ 25 h 53"/>
                <a:gd name="T34" fmla="*/ 17 w 21"/>
                <a:gd name="T35" fmla="*/ 21 h 53"/>
                <a:gd name="T36" fmla="*/ 10 w 21"/>
                <a:gd name="T37" fmla="*/ 21 h 53"/>
                <a:gd name="T38" fmla="*/ 10 w 21"/>
                <a:gd name="T39" fmla="*/ 11 h 53"/>
                <a:gd name="T40" fmla="*/ 17 w 21"/>
                <a:gd name="T41"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53">
                  <a:moveTo>
                    <a:pt x="17" y="11"/>
                  </a:moveTo>
                  <a:cubicBezTo>
                    <a:pt x="20" y="11"/>
                    <a:pt x="21" y="10"/>
                    <a:pt x="21" y="7"/>
                  </a:cubicBezTo>
                  <a:cubicBezTo>
                    <a:pt x="21" y="6"/>
                    <a:pt x="21" y="5"/>
                    <a:pt x="21" y="4"/>
                  </a:cubicBezTo>
                  <a:cubicBezTo>
                    <a:pt x="21" y="1"/>
                    <a:pt x="20" y="0"/>
                    <a:pt x="17" y="0"/>
                  </a:cubicBezTo>
                  <a:cubicBezTo>
                    <a:pt x="15" y="0"/>
                    <a:pt x="12" y="0"/>
                    <a:pt x="10" y="0"/>
                  </a:cubicBezTo>
                  <a:cubicBezTo>
                    <a:pt x="8" y="0"/>
                    <a:pt x="5" y="0"/>
                    <a:pt x="3" y="0"/>
                  </a:cubicBezTo>
                  <a:cubicBezTo>
                    <a:pt x="1" y="0"/>
                    <a:pt x="0" y="1"/>
                    <a:pt x="0" y="4"/>
                  </a:cubicBezTo>
                  <a:cubicBezTo>
                    <a:pt x="0" y="20"/>
                    <a:pt x="0" y="36"/>
                    <a:pt x="0" y="53"/>
                  </a:cubicBezTo>
                  <a:cubicBezTo>
                    <a:pt x="3" y="53"/>
                    <a:pt x="7" y="53"/>
                    <a:pt x="10" y="53"/>
                  </a:cubicBezTo>
                  <a:cubicBezTo>
                    <a:pt x="14" y="53"/>
                    <a:pt x="17" y="53"/>
                    <a:pt x="21" y="53"/>
                  </a:cubicBezTo>
                  <a:cubicBezTo>
                    <a:pt x="21" y="50"/>
                    <a:pt x="21" y="48"/>
                    <a:pt x="21" y="46"/>
                  </a:cubicBezTo>
                  <a:cubicBezTo>
                    <a:pt x="21" y="43"/>
                    <a:pt x="20" y="42"/>
                    <a:pt x="17" y="42"/>
                  </a:cubicBezTo>
                  <a:cubicBezTo>
                    <a:pt x="15" y="42"/>
                    <a:pt x="12" y="42"/>
                    <a:pt x="10" y="42"/>
                  </a:cubicBezTo>
                  <a:cubicBezTo>
                    <a:pt x="10" y="39"/>
                    <a:pt x="10" y="35"/>
                    <a:pt x="10" y="32"/>
                  </a:cubicBezTo>
                  <a:cubicBezTo>
                    <a:pt x="12" y="32"/>
                    <a:pt x="15" y="32"/>
                    <a:pt x="17" y="32"/>
                  </a:cubicBezTo>
                  <a:cubicBezTo>
                    <a:pt x="20" y="32"/>
                    <a:pt x="21" y="31"/>
                    <a:pt x="21" y="28"/>
                  </a:cubicBezTo>
                  <a:cubicBezTo>
                    <a:pt x="21" y="27"/>
                    <a:pt x="21" y="26"/>
                    <a:pt x="21" y="25"/>
                  </a:cubicBezTo>
                  <a:cubicBezTo>
                    <a:pt x="21" y="22"/>
                    <a:pt x="20" y="21"/>
                    <a:pt x="17" y="21"/>
                  </a:cubicBezTo>
                  <a:cubicBezTo>
                    <a:pt x="15" y="21"/>
                    <a:pt x="12" y="21"/>
                    <a:pt x="10" y="21"/>
                  </a:cubicBezTo>
                  <a:cubicBezTo>
                    <a:pt x="10" y="18"/>
                    <a:pt x="10" y="14"/>
                    <a:pt x="10" y="11"/>
                  </a:cubicBezTo>
                  <a:cubicBezTo>
                    <a:pt x="12" y="11"/>
                    <a:pt x="15" y="11"/>
                    <a:pt x="17"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39" name="Freeform 83"/>
            <p:cNvSpPr/>
            <p:nvPr/>
          </p:nvSpPr>
          <p:spPr bwMode="auto">
            <a:xfrm>
              <a:off x="8395839" y="5738891"/>
              <a:ext cx="63500" cy="127000"/>
            </a:xfrm>
            <a:custGeom>
              <a:avLst/>
              <a:gdLst>
                <a:gd name="T0" fmla="*/ 10 w 10"/>
                <a:gd name="T1" fmla="*/ 3 h 20"/>
                <a:gd name="T2" fmla="*/ 7 w 10"/>
                <a:gd name="T3" fmla="*/ 0 h 20"/>
                <a:gd name="T4" fmla="*/ 0 w 10"/>
                <a:gd name="T5" fmla="*/ 0 h 20"/>
                <a:gd name="T6" fmla="*/ 0 w 10"/>
                <a:gd name="T7" fmla="*/ 20 h 20"/>
                <a:gd name="T8" fmla="*/ 7 w 10"/>
                <a:gd name="T9" fmla="*/ 20 h 20"/>
                <a:gd name="T10" fmla="*/ 10 w 10"/>
                <a:gd name="T11" fmla="*/ 17 h 20"/>
                <a:gd name="T12" fmla="*/ 10 w 10"/>
                <a:gd name="T13" fmla="*/ 3 h 20"/>
              </a:gdLst>
              <a:ahLst/>
              <a:cxnLst>
                <a:cxn ang="0">
                  <a:pos x="T0" y="T1"/>
                </a:cxn>
                <a:cxn ang="0">
                  <a:pos x="T2" y="T3"/>
                </a:cxn>
                <a:cxn ang="0">
                  <a:pos x="T4" y="T5"/>
                </a:cxn>
                <a:cxn ang="0">
                  <a:pos x="T6" y="T7"/>
                </a:cxn>
                <a:cxn ang="0">
                  <a:pos x="T8" y="T9"/>
                </a:cxn>
                <a:cxn ang="0">
                  <a:pos x="T10" y="T11"/>
                </a:cxn>
                <a:cxn ang="0">
                  <a:pos x="T12" y="T13"/>
                </a:cxn>
              </a:cxnLst>
              <a:rect l="0" t="0" r="r" b="b"/>
              <a:pathLst>
                <a:path w="10" h="20">
                  <a:moveTo>
                    <a:pt x="10" y="3"/>
                  </a:moveTo>
                  <a:cubicBezTo>
                    <a:pt x="10" y="1"/>
                    <a:pt x="9" y="0"/>
                    <a:pt x="7" y="0"/>
                  </a:cubicBezTo>
                  <a:cubicBezTo>
                    <a:pt x="4" y="0"/>
                    <a:pt x="2" y="0"/>
                    <a:pt x="0" y="0"/>
                  </a:cubicBezTo>
                  <a:cubicBezTo>
                    <a:pt x="0" y="7"/>
                    <a:pt x="0" y="14"/>
                    <a:pt x="0" y="20"/>
                  </a:cubicBezTo>
                  <a:cubicBezTo>
                    <a:pt x="2" y="20"/>
                    <a:pt x="4" y="20"/>
                    <a:pt x="7" y="20"/>
                  </a:cubicBezTo>
                  <a:cubicBezTo>
                    <a:pt x="9" y="20"/>
                    <a:pt x="10" y="19"/>
                    <a:pt x="10" y="17"/>
                  </a:cubicBezTo>
                  <a:cubicBezTo>
                    <a:pt x="10" y="12"/>
                    <a:pt x="10" y="8"/>
                    <a:pt x="1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40" name="Freeform 84"/>
            <p:cNvSpPr/>
            <p:nvPr/>
          </p:nvSpPr>
          <p:spPr bwMode="auto">
            <a:xfrm>
              <a:off x="8260901" y="5865891"/>
              <a:ext cx="134938" cy="69850"/>
            </a:xfrm>
            <a:custGeom>
              <a:avLst/>
              <a:gdLst>
                <a:gd name="T0" fmla="*/ 21 w 21"/>
                <a:gd name="T1" fmla="*/ 7 h 11"/>
                <a:gd name="T2" fmla="*/ 17 w 21"/>
                <a:gd name="T3" fmla="*/ 11 h 11"/>
                <a:gd name="T4" fmla="*/ 3 w 21"/>
                <a:gd name="T5" fmla="*/ 11 h 11"/>
                <a:gd name="T6" fmla="*/ 0 w 21"/>
                <a:gd name="T7" fmla="*/ 7 h 11"/>
                <a:gd name="T8" fmla="*/ 0 w 21"/>
                <a:gd name="T9" fmla="*/ 0 h 11"/>
                <a:gd name="T10" fmla="*/ 21 w 21"/>
                <a:gd name="T11" fmla="*/ 0 h 11"/>
                <a:gd name="T12" fmla="*/ 21 w 21"/>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21" h="11">
                  <a:moveTo>
                    <a:pt x="21" y="7"/>
                  </a:moveTo>
                  <a:cubicBezTo>
                    <a:pt x="21" y="10"/>
                    <a:pt x="20" y="11"/>
                    <a:pt x="17" y="11"/>
                  </a:cubicBezTo>
                  <a:cubicBezTo>
                    <a:pt x="12" y="11"/>
                    <a:pt x="8" y="11"/>
                    <a:pt x="3" y="11"/>
                  </a:cubicBezTo>
                  <a:cubicBezTo>
                    <a:pt x="1" y="11"/>
                    <a:pt x="0" y="10"/>
                    <a:pt x="0" y="7"/>
                  </a:cubicBezTo>
                  <a:cubicBezTo>
                    <a:pt x="0" y="5"/>
                    <a:pt x="0" y="3"/>
                    <a:pt x="0" y="0"/>
                  </a:cubicBezTo>
                  <a:cubicBezTo>
                    <a:pt x="7" y="0"/>
                    <a:pt x="14" y="0"/>
                    <a:pt x="21" y="0"/>
                  </a:cubicBezTo>
                  <a:cubicBezTo>
                    <a:pt x="21" y="3"/>
                    <a:pt x="21" y="5"/>
                    <a:pt x="2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41" name="Freeform 85"/>
            <p:cNvSpPr/>
            <p:nvPr/>
          </p:nvSpPr>
          <p:spPr bwMode="auto">
            <a:xfrm>
              <a:off x="8184701" y="5738891"/>
              <a:ext cx="76200" cy="127000"/>
            </a:xfrm>
            <a:custGeom>
              <a:avLst/>
              <a:gdLst>
                <a:gd name="T0" fmla="*/ 4 w 12"/>
                <a:gd name="T1" fmla="*/ 20 h 20"/>
                <a:gd name="T2" fmla="*/ 0 w 12"/>
                <a:gd name="T3" fmla="*/ 17 h 20"/>
                <a:gd name="T4" fmla="*/ 0 w 12"/>
                <a:gd name="T5" fmla="*/ 3 h 20"/>
                <a:gd name="T6" fmla="*/ 4 w 12"/>
                <a:gd name="T7" fmla="*/ 0 h 20"/>
                <a:gd name="T8" fmla="*/ 12 w 12"/>
                <a:gd name="T9" fmla="*/ 0 h 20"/>
                <a:gd name="T10" fmla="*/ 12 w 12"/>
                <a:gd name="T11" fmla="*/ 20 h 20"/>
                <a:gd name="T12" fmla="*/ 4 w 12"/>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2" h="20">
                  <a:moveTo>
                    <a:pt x="4" y="20"/>
                  </a:moveTo>
                  <a:cubicBezTo>
                    <a:pt x="1" y="20"/>
                    <a:pt x="0" y="19"/>
                    <a:pt x="0" y="17"/>
                  </a:cubicBezTo>
                  <a:cubicBezTo>
                    <a:pt x="0" y="12"/>
                    <a:pt x="0" y="8"/>
                    <a:pt x="0" y="3"/>
                  </a:cubicBezTo>
                  <a:cubicBezTo>
                    <a:pt x="0" y="1"/>
                    <a:pt x="1" y="0"/>
                    <a:pt x="4" y="0"/>
                  </a:cubicBezTo>
                  <a:cubicBezTo>
                    <a:pt x="6" y="0"/>
                    <a:pt x="9" y="0"/>
                    <a:pt x="12" y="0"/>
                  </a:cubicBezTo>
                  <a:cubicBezTo>
                    <a:pt x="12" y="7"/>
                    <a:pt x="12" y="14"/>
                    <a:pt x="12" y="20"/>
                  </a:cubicBezTo>
                  <a:cubicBezTo>
                    <a:pt x="9" y="20"/>
                    <a:pt x="6" y="20"/>
                    <a:pt x="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42" name="Freeform 86"/>
            <p:cNvSpPr/>
            <p:nvPr/>
          </p:nvSpPr>
          <p:spPr bwMode="auto">
            <a:xfrm>
              <a:off x="9595989" y="5770641"/>
              <a:ext cx="333375" cy="133350"/>
            </a:xfrm>
            <a:custGeom>
              <a:avLst/>
              <a:gdLst>
                <a:gd name="T0" fmla="*/ 10 w 52"/>
                <a:gd name="T1" fmla="*/ 10 h 21"/>
                <a:gd name="T2" fmla="*/ 10 w 52"/>
                <a:gd name="T3" fmla="*/ 0 h 21"/>
                <a:gd name="T4" fmla="*/ 3 w 52"/>
                <a:gd name="T5" fmla="*/ 0 h 21"/>
                <a:gd name="T6" fmla="*/ 0 w 52"/>
                <a:gd name="T7" fmla="*/ 3 h 21"/>
                <a:gd name="T8" fmla="*/ 0 w 52"/>
                <a:gd name="T9" fmla="*/ 17 h 21"/>
                <a:gd name="T10" fmla="*/ 3 w 52"/>
                <a:gd name="T11" fmla="*/ 21 h 21"/>
                <a:gd name="T12" fmla="*/ 49 w 52"/>
                <a:gd name="T13" fmla="*/ 21 h 21"/>
                <a:gd name="T14" fmla="*/ 52 w 52"/>
                <a:gd name="T15" fmla="*/ 17 h 21"/>
                <a:gd name="T16" fmla="*/ 52 w 52"/>
                <a:gd name="T17" fmla="*/ 10 h 21"/>
                <a:gd name="T18" fmla="*/ 52 w 52"/>
                <a:gd name="T19" fmla="*/ 3 h 21"/>
                <a:gd name="T20" fmla="*/ 49 w 52"/>
                <a:gd name="T21" fmla="*/ 0 h 21"/>
                <a:gd name="T22" fmla="*/ 42 w 52"/>
                <a:gd name="T23" fmla="*/ 0 h 21"/>
                <a:gd name="T24" fmla="*/ 42 w 52"/>
                <a:gd name="T25" fmla="*/ 10 h 21"/>
                <a:gd name="T26" fmla="*/ 10 w 52"/>
                <a:gd name="T2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21">
                  <a:moveTo>
                    <a:pt x="10" y="10"/>
                  </a:moveTo>
                  <a:cubicBezTo>
                    <a:pt x="10" y="7"/>
                    <a:pt x="10" y="3"/>
                    <a:pt x="10" y="0"/>
                  </a:cubicBezTo>
                  <a:cubicBezTo>
                    <a:pt x="8" y="0"/>
                    <a:pt x="6" y="0"/>
                    <a:pt x="3" y="0"/>
                  </a:cubicBezTo>
                  <a:cubicBezTo>
                    <a:pt x="1" y="0"/>
                    <a:pt x="0" y="1"/>
                    <a:pt x="0" y="3"/>
                  </a:cubicBezTo>
                  <a:cubicBezTo>
                    <a:pt x="0" y="8"/>
                    <a:pt x="0" y="13"/>
                    <a:pt x="0" y="17"/>
                  </a:cubicBezTo>
                  <a:cubicBezTo>
                    <a:pt x="0" y="20"/>
                    <a:pt x="1" y="21"/>
                    <a:pt x="3" y="21"/>
                  </a:cubicBezTo>
                  <a:cubicBezTo>
                    <a:pt x="18" y="21"/>
                    <a:pt x="34" y="21"/>
                    <a:pt x="49" y="21"/>
                  </a:cubicBezTo>
                  <a:cubicBezTo>
                    <a:pt x="51" y="21"/>
                    <a:pt x="52" y="20"/>
                    <a:pt x="52" y="17"/>
                  </a:cubicBezTo>
                  <a:cubicBezTo>
                    <a:pt x="52" y="15"/>
                    <a:pt x="52" y="13"/>
                    <a:pt x="52" y="10"/>
                  </a:cubicBezTo>
                  <a:cubicBezTo>
                    <a:pt x="52" y="8"/>
                    <a:pt x="52" y="6"/>
                    <a:pt x="52" y="3"/>
                  </a:cubicBezTo>
                  <a:cubicBezTo>
                    <a:pt x="52" y="1"/>
                    <a:pt x="51" y="0"/>
                    <a:pt x="49" y="0"/>
                  </a:cubicBezTo>
                  <a:cubicBezTo>
                    <a:pt x="46" y="0"/>
                    <a:pt x="44" y="0"/>
                    <a:pt x="42" y="0"/>
                  </a:cubicBezTo>
                  <a:cubicBezTo>
                    <a:pt x="42" y="3"/>
                    <a:pt x="42" y="7"/>
                    <a:pt x="42" y="10"/>
                  </a:cubicBezTo>
                  <a:cubicBezTo>
                    <a:pt x="31" y="10"/>
                    <a:pt x="21" y="10"/>
                    <a:pt x="1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43" name="Freeform 87"/>
            <p:cNvSpPr/>
            <p:nvPr/>
          </p:nvSpPr>
          <p:spPr bwMode="auto">
            <a:xfrm>
              <a:off x="9661076" y="5700791"/>
              <a:ext cx="203200" cy="69850"/>
            </a:xfrm>
            <a:custGeom>
              <a:avLst/>
              <a:gdLst>
                <a:gd name="T0" fmla="*/ 0 w 32"/>
                <a:gd name="T1" fmla="*/ 11 h 11"/>
                <a:gd name="T2" fmla="*/ 32 w 32"/>
                <a:gd name="T3" fmla="*/ 11 h 11"/>
                <a:gd name="T4" fmla="*/ 32 w 32"/>
                <a:gd name="T5" fmla="*/ 4 h 11"/>
                <a:gd name="T6" fmla="*/ 28 w 32"/>
                <a:gd name="T7" fmla="*/ 0 h 11"/>
                <a:gd name="T8" fmla="*/ 4 w 32"/>
                <a:gd name="T9" fmla="*/ 0 h 11"/>
                <a:gd name="T10" fmla="*/ 0 w 32"/>
                <a:gd name="T11" fmla="*/ 4 h 11"/>
                <a:gd name="T12" fmla="*/ 0 w 32"/>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0" y="11"/>
                  </a:moveTo>
                  <a:cubicBezTo>
                    <a:pt x="11" y="11"/>
                    <a:pt x="21" y="11"/>
                    <a:pt x="32" y="11"/>
                  </a:cubicBezTo>
                  <a:cubicBezTo>
                    <a:pt x="32" y="8"/>
                    <a:pt x="32" y="6"/>
                    <a:pt x="32" y="4"/>
                  </a:cubicBezTo>
                  <a:cubicBezTo>
                    <a:pt x="32" y="1"/>
                    <a:pt x="31" y="0"/>
                    <a:pt x="28" y="0"/>
                  </a:cubicBezTo>
                  <a:cubicBezTo>
                    <a:pt x="20" y="0"/>
                    <a:pt x="12" y="0"/>
                    <a:pt x="4" y="0"/>
                  </a:cubicBezTo>
                  <a:cubicBezTo>
                    <a:pt x="1" y="0"/>
                    <a:pt x="0" y="1"/>
                    <a:pt x="0" y="4"/>
                  </a:cubicBezTo>
                  <a:cubicBezTo>
                    <a:pt x="0" y="6"/>
                    <a:pt x="0" y="8"/>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44" name="Freeform 88"/>
            <p:cNvSpPr/>
            <p:nvPr/>
          </p:nvSpPr>
          <p:spPr bwMode="auto">
            <a:xfrm>
              <a:off x="9526139" y="5502353"/>
              <a:ext cx="69850" cy="63500"/>
            </a:xfrm>
            <a:custGeom>
              <a:avLst/>
              <a:gdLst>
                <a:gd name="T0" fmla="*/ 7 w 11"/>
                <a:gd name="T1" fmla="*/ 0 h 10"/>
                <a:gd name="T2" fmla="*/ 11 w 11"/>
                <a:gd name="T3" fmla="*/ 3 h 10"/>
                <a:gd name="T4" fmla="*/ 11 w 11"/>
                <a:gd name="T5" fmla="*/ 10 h 10"/>
                <a:gd name="T6" fmla="*/ 4 w 11"/>
                <a:gd name="T7" fmla="*/ 10 h 10"/>
                <a:gd name="T8" fmla="*/ 0 w 11"/>
                <a:gd name="T9" fmla="*/ 7 h 10"/>
                <a:gd name="T10" fmla="*/ 0 w 11"/>
                <a:gd name="T11" fmla="*/ 3 h 10"/>
                <a:gd name="T12" fmla="*/ 4 w 11"/>
                <a:gd name="T13" fmla="*/ 0 h 10"/>
                <a:gd name="T14" fmla="*/ 7 w 11"/>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0">
                  <a:moveTo>
                    <a:pt x="7" y="0"/>
                  </a:moveTo>
                  <a:cubicBezTo>
                    <a:pt x="10" y="0"/>
                    <a:pt x="11" y="1"/>
                    <a:pt x="11" y="3"/>
                  </a:cubicBezTo>
                  <a:cubicBezTo>
                    <a:pt x="11" y="6"/>
                    <a:pt x="11" y="8"/>
                    <a:pt x="11" y="10"/>
                  </a:cubicBezTo>
                  <a:cubicBezTo>
                    <a:pt x="9" y="10"/>
                    <a:pt x="6" y="10"/>
                    <a:pt x="4" y="10"/>
                  </a:cubicBezTo>
                  <a:cubicBezTo>
                    <a:pt x="1" y="10"/>
                    <a:pt x="0" y="9"/>
                    <a:pt x="0" y="7"/>
                  </a:cubicBezTo>
                  <a:cubicBezTo>
                    <a:pt x="0" y="6"/>
                    <a:pt x="0" y="5"/>
                    <a:pt x="0" y="3"/>
                  </a:cubicBezTo>
                  <a:cubicBezTo>
                    <a:pt x="0" y="1"/>
                    <a:pt x="1" y="0"/>
                    <a:pt x="4" y="0"/>
                  </a:cubicBezTo>
                  <a:cubicBezTo>
                    <a:pt x="5" y="0"/>
                    <a:pt x="6"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45" name="Freeform 89"/>
            <p:cNvSpPr/>
            <p:nvPr/>
          </p:nvSpPr>
          <p:spPr bwMode="auto">
            <a:xfrm>
              <a:off x="9595989" y="5565853"/>
              <a:ext cx="65088" cy="69850"/>
            </a:xfrm>
            <a:custGeom>
              <a:avLst/>
              <a:gdLst>
                <a:gd name="T0" fmla="*/ 3 w 10"/>
                <a:gd name="T1" fmla="*/ 11 h 11"/>
                <a:gd name="T2" fmla="*/ 0 w 10"/>
                <a:gd name="T3" fmla="*/ 7 h 11"/>
                <a:gd name="T4" fmla="*/ 0 w 10"/>
                <a:gd name="T5" fmla="*/ 0 h 11"/>
                <a:gd name="T6" fmla="*/ 7 w 10"/>
                <a:gd name="T7" fmla="*/ 0 h 11"/>
                <a:gd name="T8" fmla="*/ 10 w 10"/>
                <a:gd name="T9" fmla="*/ 4 h 11"/>
                <a:gd name="T10" fmla="*/ 10 w 10"/>
                <a:gd name="T11" fmla="*/ 7 h 11"/>
                <a:gd name="T12" fmla="*/ 7 w 10"/>
                <a:gd name="T13" fmla="*/ 11 h 11"/>
                <a:gd name="T14" fmla="*/ 3 w 10"/>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1">
                  <a:moveTo>
                    <a:pt x="3" y="11"/>
                  </a:moveTo>
                  <a:cubicBezTo>
                    <a:pt x="1" y="11"/>
                    <a:pt x="0" y="10"/>
                    <a:pt x="0" y="7"/>
                  </a:cubicBezTo>
                  <a:cubicBezTo>
                    <a:pt x="0" y="5"/>
                    <a:pt x="0" y="3"/>
                    <a:pt x="0" y="0"/>
                  </a:cubicBezTo>
                  <a:cubicBezTo>
                    <a:pt x="2" y="0"/>
                    <a:pt x="5" y="0"/>
                    <a:pt x="7" y="0"/>
                  </a:cubicBezTo>
                  <a:cubicBezTo>
                    <a:pt x="9" y="0"/>
                    <a:pt x="10" y="1"/>
                    <a:pt x="10" y="4"/>
                  </a:cubicBezTo>
                  <a:cubicBezTo>
                    <a:pt x="10" y="5"/>
                    <a:pt x="10" y="6"/>
                    <a:pt x="10" y="7"/>
                  </a:cubicBezTo>
                  <a:cubicBezTo>
                    <a:pt x="10" y="10"/>
                    <a:pt x="9" y="11"/>
                    <a:pt x="7" y="11"/>
                  </a:cubicBezTo>
                  <a:cubicBezTo>
                    <a:pt x="6" y="11"/>
                    <a:pt x="5" y="11"/>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46" name="Freeform 90"/>
            <p:cNvSpPr/>
            <p:nvPr/>
          </p:nvSpPr>
          <p:spPr bwMode="auto">
            <a:xfrm>
              <a:off x="9929364" y="5502353"/>
              <a:ext cx="69850" cy="63500"/>
            </a:xfrm>
            <a:custGeom>
              <a:avLst/>
              <a:gdLst>
                <a:gd name="T0" fmla="*/ 4 w 11"/>
                <a:gd name="T1" fmla="*/ 0 h 10"/>
                <a:gd name="T2" fmla="*/ 0 w 11"/>
                <a:gd name="T3" fmla="*/ 3 h 10"/>
                <a:gd name="T4" fmla="*/ 0 w 11"/>
                <a:gd name="T5" fmla="*/ 10 h 10"/>
                <a:gd name="T6" fmla="*/ 7 w 11"/>
                <a:gd name="T7" fmla="*/ 10 h 10"/>
                <a:gd name="T8" fmla="*/ 11 w 11"/>
                <a:gd name="T9" fmla="*/ 7 h 10"/>
                <a:gd name="T10" fmla="*/ 11 w 11"/>
                <a:gd name="T11" fmla="*/ 3 h 10"/>
                <a:gd name="T12" fmla="*/ 7 w 11"/>
                <a:gd name="T13" fmla="*/ 0 h 10"/>
                <a:gd name="T14" fmla="*/ 4 w 11"/>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0">
                  <a:moveTo>
                    <a:pt x="4" y="0"/>
                  </a:moveTo>
                  <a:cubicBezTo>
                    <a:pt x="1" y="0"/>
                    <a:pt x="0" y="1"/>
                    <a:pt x="0" y="3"/>
                  </a:cubicBezTo>
                  <a:cubicBezTo>
                    <a:pt x="0" y="6"/>
                    <a:pt x="0" y="8"/>
                    <a:pt x="0" y="10"/>
                  </a:cubicBezTo>
                  <a:cubicBezTo>
                    <a:pt x="2" y="10"/>
                    <a:pt x="5" y="10"/>
                    <a:pt x="7" y="10"/>
                  </a:cubicBezTo>
                  <a:cubicBezTo>
                    <a:pt x="10" y="10"/>
                    <a:pt x="11" y="9"/>
                    <a:pt x="11" y="7"/>
                  </a:cubicBezTo>
                  <a:cubicBezTo>
                    <a:pt x="11" y="6"/>
                    <a:pt x="11" y="5"/>
                    <a:pt x="11" y="3"/>
                  </a:cubicBezTo>
                  <a:cubicBezTo>
                    <a:pt x="11" y="1"/>
                    <a:pt x="10" y="0"/>
                    <a:pt x="7" y="0"/>
                  </a:cubicBezTo>
                  <a:cubicBezTo>
                    <a:pt x="6" y="0"/>
                    <a:pt x="5"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47" name="Freeform 91"/>
            <p:cNvSpPr/>
            <p:nvPr/>
          </p:nvSpPr>
          <p:spPr bwMode="auto">
            <a:xfrm>
              <a:off x="9864276" y="5565853"/>
              <a:ext cx="65088" cy="69850"/>
            </a:xfrm>
            <a:custGeom>
              <a:avLst/>
              <a:gdLst>
                <a:gd name="T0" fmla="*/ 10 w 10"/>
                <a:gd name="T1" fmla="*/ 7 h 11"/>
                <a:gd name="T2" fmla="*/ 7 w 10"/>
                <a:gd name="T3" fmla="*/ 11 h 11"/>
                <a:gd name="T4" fmla="*/ 3 w 10"/>
                <a:gd name="T5" fmla="*/ 11 h 11"/>
                <a:gd name="T6" fmla="*/ 0 w 10"/>
                <a:gd name="T7" fmla="*/ 7 h 11"/>
                <a:gd name="T8" fmla="*/ 0 w 10"/>
                <a:gd name="T9" fmla="*/ 4 h 11"/>
                <a:gd name="T10" fmla="*/ 3 w 10"/>
                <a:gd name="T11" fmla="*/ 0 h 11"/>
                <a:gd name="T12" fmla="*/ 10 w 10"/>
                <a:gd name="T13" fmla="*/ 0 h 11"/>
                <a:gd name="T14" fmla="*/ 10 w 10"/>
                <a:gd name="T15" fmla="*/ 7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1">
                  <a:moveTo>
                    <a:pt x="10" y="7"/>
                  </a:moveTo>
                  <a:cubicBezTo>
                    <a:pt x="10" y="10"/>
                    <a:pt x="9" y="11"/>
                    <a:pt x="7" y="11"/>
                  </a:cubicBezTo>
                  <a:cubicBezTo>
                    <a:pt x="6" y="11"/>
                    <a:pt x="4" y="11"/>
                    <a:pt x="3" y="11"/>
                  </a:cubicBezTo>
                  <a:cubicBezTo>
                    <a:pt x="1" y="11"/>
                    <a:pt x="0" y="10"/>
                    <a:pt x="0" y="7"/>
                  </a:cubicBezTo>
                  <a:cubicBezTo>
                    <a:pt x="0" y="6"/>
                    <a:pt x="0" y="5"/>
                    <a:pt x="0" y="4"/>
                  </a:cubicBezTo>
                  <a:cubicBezTo>
                    <a:pt x="0" y="1"/>
                    <a:pt x="1" y="0"/>
                    <a:pt x="3" y="0"/>
                  </a:cubicBezTo>
                  <a:cubicBezTo>
                    <a:pt x="6" y="0"/>
                    <a:pt x="8" y="0"/>
                    <a:pt x="10" y="0"/>
                  </a:cubicBezTo>
                  <a:cubicBezTo>
                    <a:pt x="10" y="3"/>
                    <a:pt x="10" y="5"/>
                    <a:pt x="1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48" name="Freeform 92"/>
            <p:cNvSpPr/>
            <p:nvPr/>
          </p:nvSpPr>
          <p:spPr bwMode="auto">
            <a:xfrm>
              <a:off x="9730926" y="5432503"/>
              <a:ext cx="63500" cy="133350"/>
            </a:xfrm>
            <a:custGeom>
              <a:avLst/>
              <a:gdLst>
                <a:gd name="T0" fmla="*/ 10 w 10"/>
                <a:gd name="T1" fmla="*/ 18 h 21"/>
                <a:gd name="T2" fmla="*/ 7 w 10"/>
                <a:gd name="T3" fmla="*/ 21 h 21"/>
                <a:gd name="T4" fmla="*/ 3 w 10"/>
                <a:gd name="T5" fmla="*/ 21 h 21"/>
                <a:gd name="T6" fmla="*/ 0 w 10"/>
                <a:gd name="T7" fmla="*/ 18 h 21"/>
                <a:gd name="T8" fmla="*/ 0 w 10"/>
                <a:gd name="T9" fmla="*/ 4 h 21"/>
                <a:gd name="T10" fmla="*/ 3 w 10"/>
                <a:gd name="T11" fmla="*/ 0 h 21"/>
                <a:gd name="T12" fmla="*/ 7 w 10"/>
                <a:gd name="T13" fmla="*/ 0 h 21"/>
                <a:gd name="T14" fmla="*/ 10 w 10"/>
                <a:gd name="T15" fmla="*/ 4 h 21"/>
                <a:gd name="T16" fmla="*/ 10 w 10"/>
                <a:gd name="T1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8"/>
                  </a:moveTo>
                  <a:cubicBezTo>
                    <a:pt x="10" y="20"/>
                    <a:pt x="9" y="21"/>
                    <a:pt x="7" y="21"/>
                  </a:cubicBezTo>
                  <a:cubicBezTo>
                    <a:pt x="6" y="21"/>
                    <a:pt x="4" y="21"/>
                    <a:pt x="3" y="21"/>
                  </a:cubicBezTo>
                  <a:cubicBezTo>
                    <a:pt x="1" y="21"/>
                    <a:pt x="0" y="20"/>
                    <a:pt x="0" y="18"/>
                  </a:cubicBezTo>
                  <a:cubicBezTo>
                    <a:pt x="0" y="13"/>
                    <a:pt x="0" y="9"/>
                    <a:pt x="0" y="4"/>
                  </a:cubicBezTo>
                  <a:cubicBezTo>
                    <a:pt x="0" y="2"/>
                    <a:pt x="1" y="0"/>
                    <a:pt x="3" y="0"/>
                  </a:cubicBezTo>
                  <a:cubicBezTo>
                    <a:pt x="4" y="0"/>
                    <a:pt x="6" y="0"/>
                    <a:pt x="7" y="0"/>
                  </a:cubicBezTo>
                  <a:cubicBezTo>
                    <a:pt x="9" y="0"/>
                    <a:pt x="10" y="2"/>
                    <a:pt x="10" y="4"/>
                  </a:cubicBezTo>
                  <a:cubicBezTo>
                    <a:pt x="10" y="9"/>
                    <a:pt x="10" y="13"/>
                    <a:pt x="1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49" name="Freeform 93"/>
            <p:cNvSpPr/>
            <p:nvPr/>
          </p:nvSpPr>
          <p:spPr bwMode="auto">
            <a:xfrm>
              <a:off x="11116814" y="5400753"/>
              <a:ext cx="331788" cy="338138"/>
            </a:xfrm>
            <a:custGeom>
              <a:avLst/>
              <a:gdLst>
                <a:gd name="T0" fmla="*/ 11 w 52"/>
                <a:gd name="T1" fmla="*/ 18 h 53"/>
                <a:gd name="T2" fmla="*/ 14 w 52"/>
                <a:gd name="T3" fmla="*/ 21 h 53"/>
                <a:gd name="T4" fmla="*/ 21 w 52"/>
                <a:gd name="T5" fmla="*/ 21 h 53"/>
                <a:gd name="T6" fmla="*/ 21 w 52"/>
                <a:gd name="T7" fmla="*/ 32 h 53"/>
                <a:gd name="T8" fmla="*/ 0 w 52"/>
                <a:gd name="T9" fmla="*/ 32 h 53"/>
                <a:gd name="T10" fmla="*/ 0 w 52"/>
                <a:gd name="T11" fmla="*/ 39 h 53"/>
                <a:gd name="T12" fmla="*/ 4 w 52"/>
                <a:gd name="T13" fmla="*/ 42 h 53"/>
                <a:gd name="T14" fmla="*/ 21 w 52"/>
                <a:gd name="T15" fmla="*/ 42 h 53"/>
                <a:gd name="T16" fmla="*/ 21 w 52"/>
                <a:gd name="T17" fmla="*/ 53 h 53"/>
                <a:gd name="T18" fmla="*/ 32 w 52"/>
                <a:gd name="T19" fmla="*/ 53 h 53"/>
                <a:gd name="T20" fmla="*/ 32 w 52"/>
                <a:gd name="T21" fmla="*/ 32 h 53"/>
                <a:gd name="T22" fmla="*/ 52 w 52"/>
                <a:gd name="T23" fmla="*/ 32 h 53"/>
                <a:gd name="T24" fmla="*/ 52 w 52"/>
                <a:gd name="T25" fmla="*/ 25 h 53"/>
                <a:gd name="T26" fmla="*/ 49 w 52"/>
                <a:gd name="T27" fmla="*/ 21 h 53"/>
                <a:gd name="T28" fmla="*/ 32 w 52"/>
                <a:gd name="T29" fmla="*/ 21 h 53"/>
                <a:gd name="T30" fmla="*/ 32 w 52"/>
                <a:gd name="T31" fmla="*/ 4 h 53"/>
                <a:gd name="T32" fmla="*/ 28 w 52"/>
                <a:gd name="T33" fmla="*/ 0 h 53"/>
                <a:gd name="T34" fmla="*/ 14 w 52"/>
                <a:gd name="T35" fmla="*/ 0 h 53"/>
                <a:gd name="T36" fmla="*/ 11 w 52"/>
                <a:gd name="T37" fmla="*/ 4 h 53"/>
                <a:gd name="T38" fmla="*/ 11 w 52"/>
                <a:gd name="T39" fmla="*/ 1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 h="53">
                  <a:moveTo>
                    <a:pt x="11" y="18"/>
                  </a:moveTo>
                  <a:cubicBezTo>
                    <a:pt x="11" y="20"/>
                    <a:pt x="12" y="21"/>
                    <a:pt x="14" y="21"/>
                  </a:cubicBezTo>
                  <a:cubicBezTo>
                    <a:pt x="16" y="21"/>
                    <a:pt x="19" y="21"/>
                    <a:pt x="21" y="21"/>
                  </a:cubicBezTo>
                  <a:cubicBezTo>
                    <a:pt x="21" y="25"/>
                    <a:pt x="21" y="28"/>
                    <a:pt x="21" y="32"/>
                  </a:cubicBezTo>
                  <a:cubicBezTo>
                    <a:pt x="14" y="32"/>
                    <a:pt x="7" y="32"/>
                    <a:pt x="0" y="32"/>
                  </a:cubicBezTo>
                  <a:cubicBezTo>
                    <a:pt x="0" y="34"/>
                    <a:pt x="0" y="36"/>
                    <a:pt x="0" y="39"/>
                  </a:cubicBezTo>
                  <a:cubicBezTo>
                    <a:pt x="0" y="41"/>
                    <a:pt x="1" y="42"/>
                    <a:pt x="4" y="42"/>
                  </a:cubicBezTo>
                  <a:cubicBezTo>
                    <a:pt x="9" y="42"/>
                    <a:pt x="15" y="42"/>
                    <a:pt x="21" y="42"/>
                  </a:cubicBezTo>
                  <a:cubicBezTo>
                    <a:pt x="21" y="46"/>
                    <a:pt x="21" y="49"/>
                    <a:pt x="21" y="53"/>
                  </a:cubicBezTo>
                  <a:cubicBezTo>
                    <a:pt x="25" y="53"/>
                    <a:pt x="28" y="53"/>
                    <a:pt x="32" y="53"/>
                  </a:cubicBezTo>
                  <a:cubicBezTo>
                    <a:pt x="32" y="46"/>
                    <a:pt x="32" y="39"/>
                    <a:pt x="32" y="32"/>
                  </a:cubicBezTo>
                  <a:cubicBezTo>
                    <a:pt x="38" y="32"/>
                    <a:pt x="45" y="32"/>
                    <a:pt x="52" y="32"/>
                  </a:cubicBezTo>
                  <a:cubicBezTo>
                    <a:pt x="52" y="29"/>
                    <a:pt x="52" y="27"/>
                    <a:pt x="52" y="25"/>
                  </a:cubicBezTo>
                  <a:cubicBezTo>
                    <a:pt x="52" y="22"/>
                    <a:pt x="51" y="21"/>
                    <a:pt x="49" y="21"/>
                  </a:cubicBezTo>
                  <a:cubicBezTo>
                    <a:pt x="43" y="21"/>
                    <a:pt x="37" y="21"/>
                    <a:pt x="32" y="21"/>
                  </a:cubicBezTo>
                  <a:cubicBezTo>
                    <a:pt x="32" y="15"/>
                    <a:pt x="32" y="10"/>
                    <a:pt x="32" y="4"/>
                  </a:cubicBezTo>
                  <a:cubicBezTo>
                    <a:pt x="32" y="1"/>
                    <a:pt x="30" y="0"/>
                    <a:pt x="28" y="0"/>
                  </a:cubicBezTo>
                  <a:cubicBezTo>
                    <a:pt x="23" y="0"/>
                    <a:pt x="19" y="0"/>
                    <a:pt x="14" y="0"/>
                  </a:cubicBezTo>
                  <a:cubicBezTo>
                    <a:pt x="12" y="0"/>
                    <a:pt x="11" y="1"/>
                    <a:pt x="11" y="4"/>
                  </a:cubicBezTo>
                  <a:cubicBezTo>
                    <a:pt x="11" y="8"/>
                    <a:pt x="11" y="13"/>
                    <a:pt x="1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50" name="Freeform 94"/>
            <p:cNvSpPr/>
            <p:nvPr/>
          </p:nvSpPr>
          <p:spPr bwMode="auto">
            <a:xfrm>
              <a:off x="11053314" y="5534103"/>
              <a:ext cx="63500" cy="69850"/>
            </a:xfrm>
            <a:custGeom>
              <a:avLst/>
              <a:gdLst>
                <a:gd name="T0" fmla="*/ 7 w 10"/>
                <a:gd name="T1" fmla="*/ 0 h 11"/>
                <a:gd name="T2" fmla="*/ 10 w 10"/>
                <a:gd name="T3" fmla="*/ 4 h 11"/>
                <a:gd name="T4" fmla="*/ 10 w 10"/>
                <a:gd name="T5" fmla="*/ 11 h 11"/>
                <a:gd name="T6" fmla="*/ 3 w 10"/>
                <a:gd name="T7" fmla="*/ 11 h 11"/>
                <a:gd name="T8" fmla="*/ 0 w 10"/>
                <a:gd name="T9" fmla="*/ 7 h 11"/>
                <a:gd name="T10" fmla="*/ 0 w 10"/>
                <a:gd name="T11" fmla="*/ 4 h 11"/>
                <a:gd name="T12" fmla="*/ 3 w 10"/>
                <a:gd name="T13" fmla="*/ 0 h 11"/>
                <a:gd name="T14" fmla="*/ 7 w 10"/>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1">
                  <a:moveTo>
                    <a:pt x="7" y="0"/>
                  </a:moveTo>
                  <a:cubicBezTo>
                    <a:pt x="9" y="0"/>
                    <a:pt x="10" y="1"/>
                    <a:pt x="10" y="4"/>
                  </a:cubicBezTo>
                  <a:cubicBezTo>
                    <a:pt x="10" y="6"/>
                    <a:pt x="10" y="8"/>
                    <a:pt x="10" y="11"/>
                  </a:cubicBezTo>
                  <a:cubicBezTo>
                    <a:pt x="8" y="11"/>
                    <a:pt x="5" y="11"/>
                    <a:pt x="3" y="11"/>
                  </a:cubicBezTo>
                  <a:cubicBezTo>
                    <a:pt x="1" y="11"/>
                    <a:pt x="0" y="10"/>
                    <a:pt x="0" y="7"/>
                  </a:cubicBezTo>
                  <a:cubicBezTo>
                    <a:pt x="0" y="6"/>
                    <a:pt x="0" y="5"/>
                    <a:pt x="0" y="4"/>
                  </a:cubicBezTo>
                  <a:cubicBezTo>
                    <a:pt x="0" y="1"/>
                    <a:pt x="1" y="0"/>
                    <a:pt x="3" y="0"/>
                  </a:cubicBezTo>
                  <a:cubicBezTo>
                    <a:pt x="4" y="0"/>
                    <a:pt x="5"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51" name="Freeform 95"/>
            <p:cNvSpPr/>
            <p:nvPr/>
          </p:nvSpPr>
          <p:spPr bwMode="auto">
            <a:xfrm>
              <a:off x="11186664" y="5738891"/>
              <a:ext cx="65088" cy="63500"/>
            </a:xfrm>
            <a:custGeom>
              <a:avLst/>
              <a:gdLst>
                <a:gd name="T0" fmla="*/ 3 w 10"/>
                <a:gd name="T1" fmla="*/ 0 h 10"/>
                <a:gd name="T2" fmla="*/ 0 w 10"/>
                <a:gd name="T3" fmla="*/ 3 h 10"/>
                <a:gd name="T4" fmla="*/ 0 w 10"/>
                <a:gd name="T5" fmla="*/ 10 h 10"/>
                <a:gd name="T6" fmla="*/ 7 w 10"/>
                <a:gd name="T7" fmla="*/ 10 h 10"/>
                <a:gd name="T8" fmla="*/ 10 w 10"/>
                <a:gd name="T9" fmla="*/ 7 h 10"/>
                <a:gd name="T10" fmla="*/ 10 w 10"/>
                <a:gd name="T11" fmla="*/ 0 h 10"/>
                <a:gd name="T12" fmla="*/ 3 w 1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3" y="0"/>
                  </a:moveTo>
                  <a:cubicBezTo>
                    <a:pt x="1" y="0"/>
                    <a:pt x="0" y="1"/>
                    <a:pt x="0" y="3"/>
                  </a:cubicBezTo>
                  <a:cubicBezTo>
                    <a:pt x="0" y="5"/>
                    <a:pt x="0" y="8"/>
                    <a:pt x="0" y="10"/>
                  </a:cubicBezTo>
                  <a:cubicBezTo>
                    <a:pt x="2" y="10"/>
                    <a:pt x="4" y="10"/>
                    <a:pt x="7" y="10"/>
                  </a:cubicBezTo>
                  <a:cubicBezTo>
                    <a:pt x="9" y="10"/>
                    <a:pt x="10" y="9"/>
                    <a:pt x="10" y="7"/>
                  </a:cubicBezTo>
                  <a:cubicBezTo>
                    <a:pt x="10" y="4"/>
                    <a:pt x="10" y="2"/>
                    <a:pt x="10" y="0"/>
                  </a:cubicBezTo>
                  <a:cubicBezTo>
                    <a:pt x="8" y="0"/>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52" name="Freeform 96"/>
            <p:cNvSpPr/>
            <p:nvPr/>
          </p:nvSpPr>
          <p:spPr bwMode="auto">
            <a:xfrm>
              <a:off x="11116814" y="5802391"/>
              <a:ext cx="69850" cy="133350"/>
            </a:xfrm>
            <a:custGeom>
              <a:avLst/>
              <a:gdLst>
                <a:gd name="T0" fmla="*/ 4 w 11"/>
                <a:gd name="T1" fmla="*/ 0 h 21"/>
                <a:gd name="T2" fmla="*/ 0 w 11"/>
                <a:gd name="T3" fmla="*/ 4 h 21"/>
                <a:gd name="T4" fmla="*/ 0 w 11"/>
                <a:gd name="T5" fmla="*/ 17 h 21"/>
                <a:gd name="T6" fmla="*/ 4 w 11"/>
                <a:gd name="T7" fmla="*/ 21 h 21"/>
                <a:gd name="T8" fmla="*/ 7 w 11"/>
                <a:gd name="T9" fmla="*/ 21 h 21"/>
                <a:gd name="T10" fmla="*/ 11 w 11"/>
                <a:gd name="T11" fmla="*/ 17 h 21"/>
                <a:gd name="T12" fmla="*/ 11 w 11"/>
                <a:gd name="T13" fmla="*/ 0 h 21"/>
                <a:gd name="T14" fmla="*/ 4 w 11"/>
                <a:gd name="T15" fmla="*/ 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1">
                  <a:moveTo>
                    <a:pt x="4" y="0"/>
                  </a:moveTo>
                  <a:cubicBezTo>
                    <a:pt x="1" y="0"/>
                    <a:pt x="0" y="1"/>
                    <a:pt x="0" y="4"/>
                  </a:cubicBezTo>
                  <a:cubicBezTo>
                    <a:pt x="0" y="8"/>
                    <a:pt x="0" y="13"/>
                    <a:pt x="0" y="17"/>
                  </a:cubicBezTo>
                  <a:cubicBezTo>
                    <a:pt x="0" y="20"/>
                    <a:pt x="1" y="21"/>
                    <a:pt x="4" y="21"/>
                  </a:cubicBezTo>
                  <a:cubicBezTo>
                    <a:pt x="5" y="21"/>
                    <a:pt x="6" y="21"/>
                    <a:pt x="7" y="21"/>
                  </a:cubicBezTo>
                  <a:cubicBezTo>
                    <a:pt x="10" y="21"/>
                    <a:pt x="11" y="20"/>
                    <a:pt x="11" y="17"/>
                  </a:cubicBezTo>
                  <a:cubicBezTo>
                    <a:pt x="11" y="12"/>
                    <a:pt x="11" y="6"/>
                    <a:pt x="11" y="0"/>
                  </a:cubicBezTo>
                  <a:cubicBezTo>
                    <a:pt x="8" y="0"/>
                    <a:pt x="6"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53" name="Freeform 97"/>
            <p:cNvSpPr/>
            <p:nvPr/>
          </p:nvSpPr>
          <p:spPr bwMode="auto">
            <a:xfrm>
              <a:off x="11321601" y="5738891"/>
              <a:ext cx="63500" cy="63500"/>
            </a:xfrm>
            <a:custGeom>
              <a:avLst/>
              <a:gdLst>
                <a:gd name="T0" fmla="*/ 3 w 10"/>
                <a:gd name="T1" fmla="*/ 10 h 10"/>
                <a:gd name="T2" fmla="*/ 0 w 10"/>
                <a:gd name="T3" fmla="*/ 7 h 10"/>
                <a:gd name="T4" fmla="*/ 0 w 10"/>
                <a:gd name="T5" fmla="*/ 0 h 10"/>
                <a:gd name="T6" fmla="*/ 6 w 10"/>
                <a:gd name="T7" fmla="*/ 0 h 10"/>
                <a:gd name="T8" fmla="*/ 10 w 10"/>
                <a:gd name="T9" fmla="*/ 3 h 10"/>
                <a:gd name="T10" fmla="*/ 10 w 10"/>
                <a:gd name="T11" fmla="*/ 10 h 10"/>
                <a:gd name="T12" fmla="*/ 3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3" y="10"/>
                  </a:moveTo>
                  <a:cubicBezTo>
                    <a:pt x="1" y="10"/>
                    <a:pt x="0" y="9"/>
                    <a:pt x="0" y="7"/>
                  </a:cubicBezTo>
                  <a:cubicBezTo>
                    <a:pt x="0" y="4"/>
                    <a:pt x="0" y="2"/>
                    <a:pt x="0" y="0"/>
                  </a:cubicBezTo>
                  <a:cubicBezTo>
                    <a:pt x="2" y="0"/>
                    <a:pt x="4" y="0"/>
                    <a:pt x="6" y="0"/>
                  </a:cubicBezTo>
                  <a:cubicBezTo>
                    <a:pt x="9" y="0"/>
                    <a:pt x="10" y="1"/>
                    <a:pt x="10" y="3"/>
                  </a:cubicBezTo>
                  <a:cubicBezTo>
                    <a:pt x="10" y="5"/>
                    <a:pt x="10" y="8"/>
                    <a:pt x="10" y="10"/>
                  </a:cubicBezTo>
                  <a:cubicBezTo>
                    <a:pt x="8" y="10"/>
                    <a:pt x="5" y="10"/>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54" name="Freeform 98"/>
            <p:cNvSpPr/>
            <p:nvPr/>
          </p:nvSpPr>
          <p:spPr bwMode="auto">
            <a:xfrm>
              <a:off x="11385101" y="5802391"/>
              <a:ext cx="134938" cy="63500"/>
            </a:xfrm>
            <a:custGeom>
              <a:avLst/>
              <a:gdLst>
                <a:gd name="T0" fmla="*/ 3 w 21"/>
                <a:gd name="T1" fmla="*/ 10 h 10"/>
                <a:gd name="T2" fmla="*/ 0 w 21"/>
                <a:gd name="T3" fmla="*/ 7 h 10"/>
                <a:gd name="T4" fmla="*/ 0 w 21"/>
                <a:gd name="T5" fmla="*/ 0 h 10"/>
                <a:gd name="T6" fmla="*/ 17 w 21"/>
                <a:gd name="T7" fmla="*/ 0 h 10"/>
                <a:gd name="T8" fmla="*/ 21 w 21"/>
                <a:gd name="T9" fmla="*/ 4 h 10"/>
                <a:gd name="T10" fmla="*/ 21 w 21"/>
                <a:gd name="T11" fmla="*/ 7 h 10"/>
                <a:gd name="T12" fmla="*/ 17 w 21"/>
                <a:gd name="T13" fmla="*/ 10 h 10"/>
                <a:gd name="T14" fmla="*/ 3 w 21"/>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0">
                  <a:moveTo>
                    <a:pt x="3" y="10"/>
                  </a:moveTo>
                  <a:cubicBezTo>
                    <a:pt x="1" y="10"/>
                    <a:pt x="0" y="9"/>
                    <a:pt x="0" y="7"/>
                  </a:cubicBezTo>
                  <a:cubicBezTo>
                    <a:pt x="0" y="5"/>
                    <a:pt x="0" y="2"/>
                    <a:pt x="0" y="0"/>
                  </a:cubicBezTo>
                  <a:cubicBezTo>
                    <a:pt x="6" y="0"/>
                    <a:pt x="12" y="0"/>
                    <a:pt x="17" y="0"/>
                  </a:cubicBezTo>
                  <a:cubicBezTo>
                    <a:pt x="20" y="0"/>
                    <a:pt x="21" y="1"/>
                    <a:pt x="21" y="4"/>
                  </a:cubicBezTo>
                  <a:cubicBezTo>
                    <a:pt x="21" y="5"/>
                    <a:pt x="21" y="6"/>
                    <a:pt x="21" y="7"/>
                  </a:cubicBezTo>
                  <a:cubicBezTo>
                    <a:pt x="21" y="9"/>
                    <a:pt x="20" y="10"/>
                    <a:pt x="17" y="10"/>
                  </a:cubicBezTo>
                  <a:cubicBezTo>
                    <a:pt x="13" y="10"/>
                    <a:pt x="8" y="10"/>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55" name="Freeform 99"/>
            <p:cNvSpPr/>
            <p:nvPr/>
          </p:nvSpPr>
          <p:spPr bwMode="auto">
            <a:xfrm>
              <a:off x="11448601" y="5603953"/>
              <a:ext cx="71438" cy="63500"/>
            </a:xfrm>
            <a:custGeom>
              <a:avLst/>
              <a:gdLst>
                <a:gd name="T0" fmla="*/ 4 w 11"/>
                <a:gd name="T1" fmla="*/ 10 h 10"/>
                <a:gd name="T2" fmla="*/ 0 w 11"/>
                <a:gd name="T3" fmla="*/ 7 h 10"/>
                <a:gd name="T4" fmla="*/ 0 w 11"/>
                <a:gd name="T5" fmla="*/ 0 h 10"/>
                <a:gd name="T6" fmla="*/ 7 w 11"/>
                <a:gd name="T7" fmla="*/ 0 h 10"/>
                <a:gd name="T8" fmla="*/ 11 w 11"/>
                <a:gd name="T9" fmla="*/ 3 h 10"/>
                <a:gd name="T10" fmla="*/ 11 w 11"/>
                <a:gd name="T11" fmla="*/ 7 h 10"/>
                <a:gd name="T12" fmla="*/ 7 w 11"/>
                <a:gd name="T13" fmla="*/ 10 h 10"/>
                <a:gd name="T14" fmla="*/ 4 w 11"/>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0">
                  <a:moveTo>
                    <a:pt x="4" y="10"/>
                  </a:moveTo>
                  <a:cubicBezTo>
                    <a:pt x="1" y="10"/>
                    <a:pt x="0" y="9"/>
                    <a:pt x="0" y="7"/>
                  </a:cubicBezTo>
                  <a:cubicBezTo>
                    <a:pt x="0" y="4"/>
                    <a:pt x="0" y="2"/>
                    <a:pt x="0" y="0"/>
                  </a:cubicBezTo>
                  <a:cubicBezTo>
                    <a:pt x="3" y="0"/>
                    <a:pt x="5" y="0"/>
                    <a:pt x="7" y="0"/>
                  </a:cubicBezTo>
                  <a:cubicBezTo>
                    <a:pt x="10" y="0"/>
                    <a:pt x="11" y="1"/>
                    <a:pt x="11" y="3"/>
                  </a:cubicBezTo>
                  <a:cubicBezTo>
                    <a:pt x="11" y="4"/>
                    <a:pt x="11" y="5"/>
                    <a:pt x="11" y="7"/>
                  </a:cubicBezTo>
                  <a:cubicBezTo>
                    <a:pt x="11" y="9"/>
                    <a:pt x="10" y="10"/>
                    <a:pt x="7" y="10"/>
                  </a:cubicBezTo>
                  <a:cubicBezTo>
                    <a:pt x="6" y="10"/>
                    <a:pt x="5" y="10"/>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56" name="Freeform 101"/>
            <p:cNvSpPr/>
            <p:nvPr/>
          </p:nvSpPr>
          <p:spPr bwMode="auto">
            <a:xfrm>
              <a:off x="9667426" y="3446541"/>
              <a:ext cx="63500" cy="63500"/>
            </a:xfrm>
            <a:custGeom>
              <a:avLst/>
              <a:gdLst>
                <a:gd name="T0" fmla="*/ 0 w 10"/>
                <a:gd name="T1" fmla="*/ 0 h 10"/>
                <a:gd name="T2" fmla="*/ 1 w 10"/>
                <a:gd name="T3" fmla="*/ 0 h 10"/>
                <a:gd name="T4" fmla="*/ 3 w 10"/>
                <a:gd name="T5" fmla="*/ 0 h 10"/>
                <a:gd name="T6" fmla="*/ 3 w 10"/>
                <a:gd name="T7" fmla="*/ 3 h 10"/>
                <a:gd name="T8" fmla="*/ 9 w 10"/>
                <a:gd name="T9" fmla="*/ 3 h 10"/>
                <a:gd name="T10" fmla="*/ 10 w 10"/>
                <a:gd name="T11" fmla="*/ 3 h 10"/>
                <a:gd name="T12" fmla="*/ 10 w 10"/>
                <a:gd name="T13" fmla="*/ 4 h 10"/>
                <a:gd name="T14" fmla="*/ 9 w 10"/>
                <a:gd name="T15" fmla="*/ 5 h 10"/>
                <a:gd name="T16" fmla="*/ 3 w 10"/>
                <a:gd name="T17" fmla="*/ 5 h 10"/>
                <a:gd name="T18" fmla="*/ 3 w 10"/>
                <a:gd name="T19" fmla="*/ 10 h 10"/>
                <a:gd name="T20" fmla="*/ 2 w 10"/>
                <a:gd name="T21" fmla="*/ 10 h 10"/>
                <a:gd name="T22" fmla="*/ 1 w 10"/>
                <a:gd name="T23" fmla="*/ 10 h 10"/>
                <a:gd name="T24" fmla="*/ 0 w 10"/>
                <a:gd name="T25" fmla="*/ 10 h 10"/>
                <a:gd name="T26" fmla="*/ 0 w 10"/>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0">
                  <a:moveTo>
                    <a:pt x="0" y="0"/>
                  </a:moveTo>
                  <a:cubicBezTo>
                    <a:pt x="0" y="0"/>
                    <a:pt x="0" y="0"/>
                    <a:pt x="1" y="0"/>
                  </a:cubicBezTo>
                  <a:cubicBezTo>
                    <a:pt x="1" y="0"/>
                    <a:pt x="2" y="0"/>
                    <a:pt x="3" y="0"/>
                  </a:cubicBezTo>
                  <a:cubicBezTo>
                    <a:pt x="3" y="1"/>
                    <a:pt x="3" y="2"/>
                    <a:pt x="3" y="3"/>
                  </a:cubicBezTo>
                  <a:cubicBezTo>
                    <a:pt x="5" y="3"/>
                    <a:pt x="7" y="3"/>
                    <a:pt x="9" y="3"/>
                  </a:cubicBezTo>
                  <a:cubicBezTo>
                    <a:pt x="9" y="3"/>
                    <a:pt x="10" y="3"/>
                    <a:pt x="10" y="3"/>
                  </a:cubicBezTo>
                  <a:cubicBezTo>
                    <a:pt x="10" y="4"/>
                    <a:pt x="10" y="4"/>
                    <a:pt x="10" y="4"/>
                  </a:cubicBezTo>
                  <a:cubicBezTo>
                    <a:pt x="10" y="5"/>
                    <a:pt x="9" y="5"/>
                    <a:pt x="9" y="5"/>
                  </a:cubicBezTo>
                  <a:cubicBezTo>
                    <a:pt x="7" y="5"/>
                    <a:pt x="5" y="5"/>
                    <a:pt x="3" y="5"/>
                  </a:cubicBezTo>
                  <a:cubicBezTo>
                    <a:pt x="3" y="7"/>
                    <a:pt x="3" y="8"/>
                    <a:pt x="3" y="10"/>
                  </a:cubicBezTo>
                  <a:cubicBezTo>
                    <a:pt x="3" y="10"/>
                    <a:pt x="2" y="10"/>
                    <a:pt x="2" y="10"/>
                  </a:cubicBezTo>
                  <a:cubicBezTo>
                    <a:pt x="2" y="10"/>
                    <a:pt x="1" y="10"/>
                    <a:pt x="1" y="10"/>
                  </a:cubicBezTo>
                  <a:cubicBezTo>
                    <a:pt x="0" y="10"/>
                    <a:pt x="0" y="10"/>
                    <a:pt x="0" y="10"/>
                  </a:cubicBezTo>
                  <a:cubicBezTo>
                    <a:pt x="0" y="7"/>
                    <a:pt x="0"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57" name="Freeform 102"/>
            <p:cNvSpPr/>
            <p:nvPr/>
          </p:nvSpPr>
          <p:spPr bwMode="auto">
            <a:xfrm>
              <a:off x="9756326" y="3427491"/>
              <a:ext cx="44450" cy="82550"/>
            </a:xfrm>
            <a:custGeom>
              <a:avLst/>
              <a:gdLst>
                <a:gd name="T0" fmla="*/ 5 w 7"/>
                <a:gd name="T1" fmla="*/ 3 h 13"/>
                <a:gd name="T2" fmla="*/ 5 w 7"/>
                <a:gd name="T3" fmla="*/ 11 h 13"/>
                <a:gd name="T4" fmla="*/ 7 w 7"/>
                <a:gd name="T5" fmla="*/ 11 h 13"/>
                <a:gd name="T6" fmla="*/ 7 w 7"/>
                <a:gd name="T7" fmla="*/ 12 h 13"/>
                <a:gd name="T8" fmla="*/ 7 w 7"/>
                <a:gd name="T9" fmla="*/ 13 h 13"/>
                <a:gd name="T10" fmla="*/ 7 w 7"/>
                <a:gd name="T11" fmla="*/ 13 h 13"/>
                <a:gd name="T12" fmla="*/ 1 w 7"/>
                <a:gd name="T13" fmla="*/ 13 h 13"/>
                <a:gd name="T14" fmla="*/ 0 w 7"/>
                <a:gd name="T15" fmla="*/ 13 h 13"/>
                <a:gd name="T16" fmla="*/ 0 w 7"/>
                <a:gd name="T17" fmla="*/ 12 h 13"/>
                <a:gd name="T18" fmla="*/ 1 w 7"/>
                <a:gd name="T19" fmla="*/ 11 h 13"/>
                <a:gd name="T20" fmla="*/ 3 w 7"/>
                <a:gd name="T21" fmla="*/ 11 h 13"/>
                <a:gd name="T22" fmla="*/ 3 w 7"/>
                <a:gd name="T23" fmla="*/ 3 h 13"/>
                <a:gd name="T24" fmla="*/ 1 w 7"/>
                <a:gd name="T25" fmla="*/ 3 h 13"/>
                <a:gd name="T26" fmla="*/ 0 w 7"/>
                <a:gd name="T27" fmla="*/ 2 h 13"/>
                <a:gd name="T28" fmla="*/ 0 w 7"/>
                <a:gd name="T29" fmla="*/ 1 h 13"/>
                <a:gd name="T30" fmla="*/ 1 w 7"/>
                <a:gd name="T31" fmla="*/ 0 h 13"/>
                <a:gd name="T32" fmla="*/ 7 w 7"/>
                <a:gd name="T33" fmla="*/ 0 h 13"/>
                <a:gd name="T34" fmla="*/ 7 w 7"/>
                <a:gd name="T35" fmla="*/ 1 h 13"/>
                <a:gd name="T36" fmla="*/ 7 w 7"/>
                <a:gd name="T37" fmla="*/ 2 h 13"/>
                <a:gd name="T38" fmla="*/ 7 w 7"/>
                <a:gd name="T39" fmla="*/ 3 h 13"/>
                <a:gd name="T40" fmla="*/ 5 w 7"/>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13">
                  <a:moveTo>
                    <a:pt x="5" y="3"/>
                  </a:moveTo>
                  <a:cubicBezTo>
                    <a:pt x="5" y="5"/>
                    <a:pt x="5" y="8"/>
                    <a:pt x="5" y="11"/>
                  </a:cubicBezTo>
                  <a:cubicBezTo>
                    <a:pt x="5" y="11"/>
                    <a:pt x="6" y="11"/>
                    <a:pt x="7" y="11"/>
                  </a:cubicBezTo>
                  <a:cubicBezTo>
                    <a:pt x="7" y="11"/>
                    <a:pt x="7" y="11"/>
                    <a:pt x="7" y="12"/>
                  </a:cubicBezTo>
                  <a:cubicBezTo>
                    <a:pt x="7" y="12"/>
                    <a:pt x="7" y="12"/>
                    <a:pt x="7" y="13"/>
                  </a:cubicBezTo>
                  <a:cubicBezTo>
                    <a:pt x="7" y="13"/>
                    <a:pt x="7" y="13"/>
                    <a:pt x="7" y="13"/>
                  </a:cubicBezTo>
                  <a:cubicBezTo>
                    <a:pt x="5" y="13"/>
                    <a:pt x="3" y="13"/>
                    <a:pt x="1" y="13"/>
                  </a:cubicBezTo>
                  <a:cubicBezTo>
                    <a:pt x="0" y="13"/>
                    <a:pt x="0" y="13"/>
                    <a:pt x="0" y="13"/>
                  </a:cubicBezTo>
                  <a:cubicBezTo>
                    <a:pt x="0" y="12"/>
                    <a:pt x="0" y="12"/>
                    <a:pt x="0" y="12"/>
                  </a:cubicBezTo>
                  <a:cubicBezTo>
                    <a:pt x="0" y="11"/>
                    <a:pt x="0" y="11"/>
                    <a:pt x="1" y="11"/>
                  </a:cubicBezTo>
                  <a:cubicBezTo>
                    <a:pt x="1" y="11"/>
                    <a:pt x="2" y="11"/>
                    <a:pt x="3" y="11"/>
                  </a:cubicBezTo>
                  <a:cubicBezTo>
                    <a:pt x="3" y="8"/>
                    <a:pt x="3" y="5"/>
                    <a:pt x="3" y="3"/>
                  </a:cubicBezTo>
                  <a:cubicBezTo>
                    <a:pt x="2" y="3"/>
                    <a:pt x="1" y="3"/>
                    <a:pt x="1" y="3"/>
                  </a:cubicBezTo>
                  <a:cubicBezTo>
                    <a:pt x="0" y="3"/>
                    <a:pt x="0" y="2"/>
                    <a:pt x="0" y="2"/>
                  </a:cubicBezTo>
                  <a:cubicBezTo>
                    <a:pt x="0" y="2"/>
                    <a:pt x="0" y="1"/>
                    <a:pt x="0" y="1"/>
                  </a:cubicBezTo>
                  <a:cubicBezTo>
                    <a:pt x="0" y="0"/>
                    <a:pt x="0" y="0"/>
                    <a:pt x="1" y="0"/>
                  </a:cubicBezTo>
                  <a:cubicBezTo>
                    <a:pt x="3" y="0"/>
                    <a:pt x="5" y="0"/>
                    <a:pt x="7" y="0"/>
                  </a:cubicBezTo>
                  <a:cubicBezTo>
                    <a:pt x="7" y="0"/>
                    <a:pt x="7" y="0"/>
                    <a:pt x="7" y="1"/>
                  </a:cubicBezTo>
                  <a:cubicBezTo>
                    <a:pt x="7" y="1"/>
                    <a:pt x="7" y="2"/>
                    <a:pt x="7" y="2"/>
                  </a:cubicBezTo>
                  <a:cubicBezTo>
                    <a:pt x="7" y="2"/>
                    <a:pt x="7" y="3"/>
                    <a:pt x="7" y="3"/>
                  </a:cubicBezTo>
                  <a:cubicBezTo>
                    <a:pt x="6" y="3"/>
                    <a:pt x="5" y="3"/>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58" name="Freeform 103"/>
            <p:cNvSpPr/>
            <p:nvPr/>
          </p:nvSpPr>
          <p:spPr bwMode="auto">
            <a:xfrm>
              <a:off x="9686476" y="3427491"/>
              <a:ext cx="57150" cy="19050"/>
            </a:xfrm>
            <a:custGeom>
              <a:avLst/>
              <a:gdLst>
                <a:gd name="T0" fmla="*/ 8 w 9"/>
                <a:gd name="T1" fmla="*/ 3 h 3"/>
                <a:gd name="T2" fmla="*/ 0 w 9"/>
                <a:gd name="T3" fmla="*/ 3 h 3"/>
                <a:gd name="T4" fmla="*/ 0 w 9"/>
                <a:gd name="T5" fmla="*/ 1 h 3"/>
                <a:gd name="T6" fmla="*/ 0 w 9"/>
                <a:gd name="T7" fmla="*/ 0 h 3"/>
                <a:gd name="T8" fmla="*/ 8 w 9"/>
                <a:gd name="T9" fmla="*/ 0 h 3"/>
                <a:gd name="T10" fmla="*/ 9 w 9"/>
                <a:gd name="T11" fmla="*/ 1 h 3"/>
                <a:gd name="T12" fmla="*/ 9 w 9"/>
                <a:gd name="T13" fmla="*/ 2 h 3"/>
                <a:gd name="T14" fmla="*/ 8 w 9"/>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3">
                  <a:moveTo>
                    <a:pt x="8" y="3"/>
                  </a:moveTo>
                  <a:cubicBezTo>
                    <a:pt x="5" y="3"/>
                    <a:pt x="2" y="3"/>
                    <a:pt x="0" y="3"/>
                  </a:cubicBezTo>
                  <a:cubicBezTo>
                    <a:pt x="0" y="2"/>
                    <a:pt x="0" y="1"/>
                    <a:pt x="0" y="1"/>
                  </a:cubicBezTo>
                  <a:cubicBezTo>
                    <a:pt x="0" y="0"/>
                    <a:pt x="0" y="0"/>
                    <a:pt x="0" y="0"/>
                  </a:cubicBezTo>
                  <a:cubicBezTo>
                    <a:pt x="3" y="0"/>
                    <a:pt x="6" y="0"/>
                    <a:pt x="8" y="0"/>
                  </a:cubicBezTo>
                  <a:cubicBezTo>
                    <a:pt x="9" y="0"/>
                    <a:pt x="9" y="0"/>
                    <a:pt x="9" y="1"/>
                  </a:cubicBezTo>
                  <a:cubicBezTo>
                    <a:pt x="9" y="1"/>
                    <a:pt x="9" y="2"/>
                    <a:pt x="9" y="2"/>
                  </a:cubicBezTo>
                  <a:cubicBezTo>
                    <a:pt x="9" y="2"/>
                    <a:pt x="9" y="3"/>
                    <a:pt x="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59" name="Freeform 104"/>
            <p:cNvSpPr/>
            <p:nvPr/>
          </p:nvSpPr>
          <p:spPr bwMode="auto">
            <a:xfrm>
              <a:off x="9608689" y="3427491"/>
              <a:ext cx="44450" cy="82550"/>
            </a:xfrm>
            <a:custGeom>
              <a:avLst/>
              <a:gdLst>
                <a:gd name="T0" fmla="*/ 5 w 7"/>
                <a:gd name="T1" fmla="*/ 3 h 13"/>
                <a:gd name="T2" fmla="*/ 5 w 7"/>
                <a:gd name="T3" fmla="*/ 11 h 13"/>
                <a:gd name="T4" fmla="*/ 6 w 7"/>
                <a:gd name="T5" fmla="*/ 11 h 13"/>
                <a:gd name="T6" fmla="*/ 7 w 7"/>
                <a:gd name="T7" fmla="*/ 12 h 13"/>
                <a:gd name="T8" fmla="*/ 7 w 7"/>
                <a:gd name="T9" fmla="*/ 13 h 13"/>
                <a:gd name="T10" fmla="*/ 6 w 7"/>
                <a:gd name="T11" fmla="*/ 13 h 13"/>
                <a:gd name="T12" fmla="*/ 0 w 7"/>
                <a:gd name="T13" fmla="*/ 13 h 13"/>
                <a:gd name="T14" fmla="*/ 0 w 7"/>
                <a:gd name="T15" fmla="*/ 13 h 13"/>
                <a:gd name="T16" fmla="*/ 0 w 7"/>
                <a:gd name="T17" fmla="*/ 12 h 13"/>
                <a:gd name="T18" fmla="*/ 0 w 7"/>
                <a:gd name="T19" fmla="*/ 11 h 13"/>
                <a:gd name="T20" fmla="*/ 2 w 7"/>
                <a:gd name="T21" fmla="*/ 11 h 13"/>
                <a:gd name="T22" fmla="*/ 2 w 7"/>
                <a:gd name="T23" fmla="*/ 3 h 13"/>
                <a:gd name="T24" fmla="*/ 0 w 7"/>
                <a:gd name="T25" fmla="*/ 3 h 13"/>
                <a:gd name="T26" fmla="*/ 0 w 7"/>
                <a:gd name="T27" fmla="*/ 2 h 13"/>
                <a:gd name="T28" fmla="*/ 0 w 7"/>
                <a:gd name="T29" fmla="*/ 1 h 13"/>
                <a:gd name="T30" fmla="*/ 0 w 7"/>
                <a:gd name="T31" fmla="*/ 0 h 13"/>
                <a:gd name="T32" fmla="*/ 6 w 7"/>
                <a:gd name="T33" fmla="*/ 0 h 13"/>
                <a:gd name="T34" fmla="*/ 7 w 7"/>
                <a:gd name="T35" fmla="*/ 1 h 13"/>
                <a:gd name="T36" fmla="*/ 7 w 7"/>
                <a:gd name="T37" fmla="*/ 2 h 13"/>
                <a:gd name="T38" fmla="*/ 6 w 7"/>
                <a:gd name="T39" fmla="*/ 3 h 13"/>
                <a:gd name="T40" fmla="*/ 5 w 7"/>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13">
                  <a:moveTo>
                    <a:pt x="5" y="3"/>
                  </a:moveTo>
                  <a:cubicBezTo>
                    <a:pt x="5" y="5"/>
                    <a:pt x="5" y="8"/>
                    <a:pt x="5" y="11"/>
                  </a:cubicBezTo>
                  <a:cubicBezTo>
                    <a:pt x="5" y="11"/>
                    <a:pt x="6" y="11"/>
                    <a:pt x="6" y="11"/>
                  </a:cubicBezTo>
                  <a:cubicBezTo>
                    <a:pt x="7" y="11"/>
                    <a:pt x="7" y="11"/>
                    <a:pt x="7" y="12"/>
                  </a:cubicBezTo>
                  <a:cubicBezTo>
                    <a:pt x="7" y="12"/>
                    <a:pt x="7" y="12"/>
                    <a:pt x="7" y="13"/>
                  </a:cubicBezTo>
                  <a:cubicBezTo>
                    <a:pt x="7" y="13"/>
                    <a:pt x="7" y="13"/>
                    <a:pt x="6" y="13"/>
                  </a:cubicBezTo>
                  <a:cubicBezTo>
                    <a:pt x="4" y="13"/>
                    <a:pt x="2" y="13"/>
                    <a:pt x="0" y="13"/>
                  </a:cubicBezTo>
                  <a:cubicBezTo>
                    <a:pt x="0" y="13"/>
                    <a:pt x="0" y="13"/>
                    <a:pt x="0" y="13"/>
                  </a:cubicBezTo>
                  <a:cubicBezTo>
                    <a:pt x="0" y="12"/>
                    <a:pt x="0" y="12"/>
                    <a:pt x="0" y="12"/>
                  </a:cubicBezTo>
                  <a:cubicBezTo>
                    <a:pt x="0" y="11"/>
                    <a:pt x="0" y="11"/>
                    <a:pt x="0" y="11"/>
                  </a:cubicBezTo>
                  <a:cubicBezTo>
                    <a:pt x="1" y="11"/>
                    <a:pt x="2" y="11"/>
                    <a:pt x="2" y="11"/>
                  </a:cubicBezTo>
                  <a:cubicBezTo>
                    <a:pt x="2" y="8"/>
                    <a:pt x="2" y="5"/>
                    <a:pt x="2" y="3"/>
                  </a:cubicBezTo>
                  <a:cubicBezTo>
                    <a:pt x="2" y="3"/>
                    <a:pt x="1" y="3"/>
                    <a:pt x="0" y="3"/>
                  </a:cubicBezTo>
                  <a:cubicBezTo>
                    <a:pt x="0" y="3"/>
                    <a:pt x="0" y="2"/>
                    <a:pt x="0" y="2"/>
                  </a:cubicBezTo>
                  <a:cubicBezTo>
                    <a:pt x="0" y="2"/>
                    <a:pt x="0" y="1"/>
                    <a:pt x="0" y="1"/>
                  </a:cubicBezTo>
                  <a:cubicBezTo>
                    <a:pt x="0" y="0"/>
                    <a:pt x="0" y="0"/>
                    <a:pt x="0" y="0"/>
                  </a:cubicBezTo>
                  <a:cubicBezTo>
                    <a:pt x="2" y="0"/>
                    <a:pt x="4" y="0"/>
                    <a:pt x="6" y="0"/>
                  </a:cubicBezTo>
                  <a:cubicBezTo>
                    <a:pt x="7" y="0"/>
                    <a:pt x="7" y="0"/>
                    <a:pt x="7" y="1"/>
                  </a:cubicBezTo>
                  <a:cubicBezTo>
                    <a:pt x="7" y="1"/>
                    <a:pt x="7" y="2"/>
                    <a:pt x="7" y="2"/>
                  </a:cubicBezTo>
                  <a:cubicBezTo>
                    <a:pt x="7" y="2"/>
                    <a:pt x="7" y="3"/>
                    <a:pt x="6" y="3"/>
                  </a:cubicBezTo>
                  <a:cubicBezTo>
                    <a:pt x="6" y="3"/>
                    <a:pt x="5" y="3"/>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60" name="Freeform 105"/>
            <p:cNvSpPr/>
            <p:nvPr/>
          </p:nvSpPr>
          <p:spPr bwMode="auto">
            <a:xfrm>
              <a:off x="9519789" y="3427491"/>
              <a:ext cx="25400" cy="82550"/>
            </a:xfrm>
            <a:custGeom>
              <a:avLst/>
              <a:gdLst>
                <a:gd name="T0" fmla="*/ 2 w 4"/>
                <a:gd name="T1" fmla="*/ 9 h 13"/>
                <a:gd name="T2" fmla="*/ 4 w 4"/>
                <a:gd name="T3" fmla="*/ 9 h 13"/>
                <a:gd name="T4" fmla="*/ 4 w 4"/>
                <a:gd name="T5" fmla="*/ 10 h 13"/>
                <a:gd name="T6" fmla="*/ 4 w 4"/>
                <a:gd name="T7" fmla="*/ 11 h 13"/>
                <a:gd name="T8" fmla="*/ 2 w 4"/>
                <a:gd name="T9" fmla="*/ 11 h 13"/>
                <a:gd name="T10" fmla="*/ 2 w 4"/>
                <a:gd name="T11" fmla="*/ 13 h 13"/>
                <a:gd name="T12" fmla="*/ 2 w 4"/>
                <a:gd name="T13" fmla="*/ 13 h 13"/>
                <a:gd name="T14" fmla="*/ 0 w 4"/>
                <a:gd name="T15" fmla="*/ 13 h 13"/>
                <a:gd name="T16" fmla="*/ 0 w 4"/>
                <a:gd name="T17" fmla="*/ 13 h 13"/>
                <a:gd name="T18" fmla="*/ 0 w 4"/>
                <a:gd name="T19" fmla="*/ 1 h 13"/>
                <a:gd name="T20" fmla="*/ 0 w 4"/>
                <a:gd name="T21" fmla="*/ 0 h 13"/>
                <a:gd name="T22" fmla="*/ 2 w 4"/>
                <a:gd name="T23" fmla="*/ 0 h 13"/>
                <a:gd name="T24" fmla="*/ 2 w 4"/>
                <a:gd name="T25" fmla="*/ 1 h 13"/>
                <a:gd name="T26" fmla="*/ 2 w 4"/>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13">
                  <a:moveTo>
                    <a:pt x="2" y="9"/>
                  </a:moveTo>
                  <a:cubicBezTo>
                    <a:pt x="3" y="9"/>
                    <a:pt x="4" y="9"/>
                    <a:pt x="4" y="9"/>
                  </a:cubicBezTo>
                  <a:cubicBezTo>
                    <a:pt x="4" y="9"/>
                    <a:pt x="4" y="10"/>
                    <a:pt x="4" y="10"/>
                  </a:cubicBezTo>
                  <a:cubicBezTo>
                    <a:pt x="4" y="11"/>
                    <a:pt x="4" y="11"/>
                    <a:pt x="4" y="11"/>
                  </a:cubicBezTo>
                  <a:cubicBezTo>
                    <a:pt x="3" y="11"/>
                    <a:pt x="3" y="11"/>
                    <a:pt x="2" y="11"/>
                  </a:cubicBezTo>
                  <a:cubicBezTo>
                    <a:pt x="2" y="12"/>
                    <a:pt x="2" y="12"/>
                    <a:pt x="2" y="13"/>
                  </a:cubicBezTo>
                  <a:cubicBezTo>
                    <a:pt x="2" y="13"/>
                    <a:pt x="2" y="13"/>
                    <a:pt x="2" y="13"/>
                  </a:cubicBezTo>
                  <a:cubicBezTo>
                    <a:pt x="1" y="13"/>
                    <a:pt x="1" y="13"/>
                    <a:pt x="0" y="13"/>
                  </a:cubicBezTo>
                  <a:cubicBezTo>
                    <a:pt x="0" y="13"/>
                    <a:pt x="0" y="13"/>
                    <a:pt x="0" y="13"/>
                  </a:cubicBezTo>
                  <a:cubicBezTo>
                    <a:pt x="0" y="9"/>
                    <a:pt x="0" y="5"/>
                    <a:pt x="0" y="1"/>
                  </a:cubicBezTo>
                  <a:cubicBezTo>
                    <a:pt x="0" y="0"/>
                    <a:pt x="0" y="0"/>
                    <a:pt x="0" y="0"/>
                  </a:cubicBezTo>
                  <a:cubicBezTo>
                    <a:pt x="1" y="0"/>
                    <a:pt x="1" y="0"/>
                    <a:pt x="2" y="0"/>
                  </a:cubicBezTo>
                  <a:cubicBezTo>
                    <a:pt x="2" y="0"/>
                    <a:pt x="2" y="0"/>
                    <a:pt x="2" y="1"/>
                  </a:cubicBezTo>
                  <a:cubicBezTo>
                    <a:pt x="2" y="3"/>
                    <a:pt x="2" y="6"/>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61" name="Freeform 106"/>
            <p:cNvSpPr/>
            <p:nvPr/>
          </p:nvSpPr>
          <p:spPr bwMode="auto">
            <a:xfrm>
              <a:off x="9564239" y="3427491"/>
              <a:ext cx="31750" cy="82550"/>
            </a:xfrm>
            <a:custGeom>
              <a:avLst/>
              <a:gdLst>
                <a:gd name="T0" fmla="*/ 2 w 5"/>
                <a:gd name="T1" fmla="*/ 1 h 13"/>
                <a:gd name="T2" fmla="*/ 3 w 5"/>
                <a:gd name="T3" fmla="*/ 0 h 13"/>
                <a:gd name="T4" fmla="*/ 4 w 5"/>
                <a:gd name="T5" fmla="*/ 0 h 13"/>
                <a:gd name="T6" fmla="*/ 5 w 5"/>
                <a:gd name="T7" fmla="*/ 1 h 13"/>
                <a:gd name="T8" fmla="*/ 5 w 5"/>
                <a:gd name="T9" fmla="*/ 13 h 13"/>
                <a:gd name="T10" fmla="*/ 4 w 5"/>
                <a:gd name="T11" fmla="*/ 13 h 13"/>
                <a:gd name="T12" fmla="*/ 3 w 5"/>
                <a:gd name="T13" fmla="*/ 13 h 13"/>
                <a:gd name="T14" fmla="*/ 2 w 5"/>
                <a:gd name="T15" fmla="*/ 13 h 13"/>
                <a:gd name="T16" fmla="*/ 2 w 5"/>
                <a:gd name="T17" fmla="*/ 11 h 13"/>
                <a:gd name="T18" fmla="*/ 0 w 5"/>
                <a:gd name="T19" fmla="*/ 11 h 13"/>
                <a:gd name="T20" fmla="*/ 0 w 5"/>
                <a:gd name="T21" fmla="*/ 10 h 13"/>
                <a:gd name="T22" fmla="*/ 0 w 5"/>
                <a:gd name="T23" fmla="*/ 9 h 13"/>
                <a:gd name="T24" fmla="*/ 2 w 5"/>
                <a:gd name="T25" fmla="*/ 9 h 13"/>
                <a:gd name="T26" fmla="*/ 2 w 5"/>
                <a:gd name="T2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13">
                  <a:moveTo>
                    <a:pt x="2" y="1"/>
                  </a:moveTo>
                  <a:cubicBezTo>
                    <a:pt x="2" y="0"/>
                    <a:pt x="2" y="0"/>
                    <a:pt x="3" y="0"/>
                  </a:cubicBezTo>
                  <a:cubicBezTo>
                    <a:pt x="3" y="0"/>
                    <a:pt x="4" y="0"/>
                    <a:pt x="4" y="0"/>
                  </a:cubicBezTo>
                  <a:cubicBezTo>
                    <a:pt x="4" y="0"/>
                    <a:pt x="5" y="0"/>
                    <a:pt x="5" y="1"/>
                  </a:cubicBezTo>
                  <a:cubicBezTo>
                    <a:pt x="5" y="5"/>
                    <a:pt x="5" y="9"/>
                    <a:pt x="5" y="13"/>
                  </a:cubicBezTo>
                  <a:cubicBezTo>
                    <a:pt x="5" y="13"/>
                    <a:pt x="4" y="13"/>
                    <a:pt x="4" y="13"/>
                  </a:cubicBezTo>
                  <a:cubicBezTo>
                    <a:pt x="4" y="13"/>
                    <a:pt x="3" y="13"/>
                    <a:pt x="3" y="13"/>
                  </a:cubicBezTo>
                  <a:cubicBezTo>
                    <a:pt x="2" y="13"/>
                    <a:pt x="2" y="13"/>
                    <a:pt x="2" y="13"/>
                  </a:cubicBezTo>
                  <a:cubicBezTo>
                    <a:pt x="2" y="12"/>
                    <a:pt x="2" y="12"/>
                    <a:pt x="2" y="11"/>
                  </a:cubicBezTo>
                  <a:cubicBezTo>
                    <a:pt x="2" y="11"/>
                    <a:pt x="1" y="11"/>
                    <a:pt x="0" y="11"/>
                  </a:cubicBezTo>
                  <a:cubicBezTo>
                    <a:pt x="0" y="11"/>
                    <a:pt x="0" y="11"/>
                    <a:pt x="0" y="10"/>
                  </a:cubicBezTo>
                  <a:cubicBezTo>
                    <a:pt x="0" y="10"/>
                    <a:pt x="0" y="9"/>
                    <a:pt x="0" y="9"/>
                  </a:cubicBezTo>
                  <a:cubicBezTo>
                    <a:pt x="1" y="9"/>
                    <a:pt x="1" y="9"/>
                    <a:pt x="2" y="9"/>
                  </a:cubicBezTo>
                  <a:cubicBezTo>
                    <a:pt x="2" y="6"/>
                    <a:pt x="2" y="3"/>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62" name="Freeform 107"/>
            <p:cNvSpPr/>
            <p:nvPr/>
          </p:nvSpPr>
          <p:spPr bwMode="auto">
            <a:xfrm>
              <a:off x="9545189" y="3465591"/>
              <a:ext cx="19050" cy="19050"/>
            </a:xfrm>
            <a:custGeom>
              <a:avLst/>
              <a:gdLst>
                <a:gd name="T0" fmla="*/ 3 w 3"/>
                <a:gd name="T1" fmla="*/ 3 h 3"/>
                <a:gd name="T2" fmla="*/ 0 w 3"/>
                <a:gd name="T3" fmla="*/ 3 h 3"/>
                <a:gd name="T4" fmla="*/ 0 w 3"/>
                <a:gd name="T5" fmla="*/ 1 h 3"/>
                <a:gd name="T6" fmla="*/ 1 w 3"/>
                <a:gd name="T7" fmla="*/ 0 h 3"/>
                <a:gd name="T8" fmla="*/ 2 w 3"/>
                <a:gd name="T9" fmla="*/ 0 h 3"/>
                <a:gd name="T10" fmla="*/ 3 w 3"/>
                <a:gd name="T11" fmla="*/ 1 h 3"/>
                <a:gd name="T12" fmla="*/ 3 w 3"/>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3" y="3"/>
                  </a:moveTo>
                  <a:cubicBezTo>
                    <a:pt x="2" y="3"/>
                    <a:pt x="1" y="3"/>
                    <a:pt x="0" y="3"/>
                  </a:cubicBezTo>
                  <a:cubicBezTo>
                    <a:pt x="0" y="2"/>
                    <a:pt x="0" y="1"/>
                    <a:pt x="0" y="1"/>
                  </a:cubicBezTo>
                  <a:cubicBezTo>
                    <a:pt x="0" y="1"/>
                    <a:pt x="1" y="0"/>
                    <a:pt x="1" y="0"/>
                  </a:cubicBezTo>
                  <a:cubicBezTo>
                    <a:pt x="1" y="0"/>
                    <a:pt x="2" y="0"/>
                    <a:pt x="2" y="0"/>
                  </a:cubicBezTo>
                  <a:cubicBezTo>
                    <a:pt x="3" y="0"/>
                    <a:pt x="3" y="1"/>
                    <a:pt x="3" y="1"/>
                  </a:cubicBezTo>
                  <a:cubicBezTo>
                    <a:pt x="3" y="1"/>
                    <a:pt x="3" y="2"/>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63" name="Freeform 108"/>
            <p:cNvSpPr/>
            <p:nvPr/>
          </p:nvSpPr>
          <p:spPr bwMode="auto">
            <a:xfrm>
              <a:off x="9608689" y="3051253"/>
              <a:ext cx="198438" cy="63500"/>
            </a:xfrm>
            <a:custGeom>
              <a:avLst/>
              <a:gdLst>
                <a:gd name="T0" fmla="*/ 3 w 31"/>
                <a:gd name="T1" fmla="*/ 10 h 10"/>
                <a:gd name="T2" fmla="*/ 0 w 31"/>
                <a:gd name="T3" fmla="*/ 7 h 10"/>
                <a:gd name="T4" fmla="*/ 0 w 31"/>
                <a:gd name="T5" fmla="*/ 3 h 10"/>
                <a:gd name="T6" fmla="*/ 3 w 31"/>
                <a:gd name="T7" fmla="*/ 0 h 10"/>
                <a:gd name="T8" fmla="*/ 28 w 31"/>
                <a:gd name="T9" fmla="*/ 0 h 10"/>
                <a:gd name="T10" fmla="*/ 31 w 31"/>
                <a:gd name="T11" fmla="*/ 3 h 10"/>
                <a:gd name="T12" fmla="*/ 31 w 31"/>
                <a:gd name="T13" fmla="*/ 10 h 10"/>
                <a:gd name="T14" fmla="*/ 3 w 31"/>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0">
                  <a:moveTo>
                    <a:pt x="3" y="10"/>
                  </a:moveTo>
                  <a:cubicBezTo>
                    <a:pt x="1" y="10"/>
                    <a:pt x="0" y="9"/>
                    <a:pt x="0" y="7"/>
                  </a:cubicBezTo>
                  <a:cubicBezTo>
                    <a:pt x="0" y="6"/>
                    <a:pt x="0" y="4"/>
                    <a:pt x="0" y="3"/>
                  </a:cubicBezTo>
                  <a:cubicBezTo>
                    <a:pt x="0" y="1"/>
                    <a:pt x="1" y="0"/>
                    <a:pt x="3" y="0"/>
                  </a:cubicBezTo>
                  <a:cubicBezTo>
                    <a:pt x="11" y="0"/>
                    <a:pt x="20" y="0"/>
                    <a:pt x="28" y="0"/>
                  </a:cubicBezTo>
                  <a:cubicBezTo>
                    <a:pt x="30" y="0"/>
                    <a:pt x="31" y="1"/>
                    <a:pt x="31" y="3"/>
                  </a:cubicBezTo>
                  <a:cubicBezTo>
                    <a:pt x="31" y="6"/>
                    <a:pt x="31" y="8"/>
                    <a:pt x="31" y="10"/>
                  </a:cubicBezTo>
                  <a:cubicBezTo>
                    <a:pt x="22" y="10"/>
                    <a:pt x="13" y="10"/>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64" name="Freeform 109"/>
            <p:cNvSpPr/>
            <p:nvPr/>
          </p:nvSpPr>
          <p:spPr bwMode="auto">
            <a:xfrm>
              <a:off x="9608689" y="3184603"/>
              <a:ext cx="134938" cy="65088"/>
            </a:xfrm>
            <a:custGeom>
              <a:avLst/>
              <a:gdLst>
                <a:gd name="T0" fmla="*/ 17 w 21"/>
                <a:gd name="T1" fmla="*/ 0 h 10"/>
                <a:gd name="T2" fmla="*/ 21 w 21"/>
                <a:gd name="T3" fmla="*/ 3 h 10"/>
                <a:gd name="T4" fmla="*/ 21 w 21"/>
                <a:gd name="T5" fmla="*/ 10 h 10"/>
                <a:gd name="T6" fmla="*/ 3 w 21"/>
                <a:gd name="T7" fmla="*/ 10 h 10"/>
                <a:gd name="T8" fmla="*/ 0 w 21"/>
                <a:gd name="T9" fmla="*/ 6 h 10"/>
                <a:gd name="T10" fmla="*/ 0 w 21"/>
                <a:gd name="T11" fmla="*/ 3 h 10"/>
                <a:gd name="T12" fmla="*/ 3 w 21"/>
                <a:gd name="T13" fmla="*/ 0 h 10"/>
                <a:gd name="T14" fmla="*/ 17 w 21"/>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0">
                  <a:moveTo>
                    <a:pt x="17" y="0"/>
                  </a:moveTo>
                  <a:cubicBezTo>
                    <a:pt x="20" y="0"/>
                    <a:pt x="21" y="1"/>
                    <a:pt x="21" y="3"/>
                  </a:cubicBezTo>
                  <a:cubicBezTo>
                    <a:pt x="21" y="5"/>
                    <a:pt x="21" y="8"/>
                    <a:pt x="21" y="10"/>
                  </a:cubicBezTo>
                  <a:cubicBezTo>
                    <a:pt x="15" y="10"/>
                    <a:pt x="9" y="10"/>
                    <a:pt x="3" y="10"/>
                  </a:cubicBezTo>
                  <a:cubicBezTo>
                    <a:pt x="1" y="10"/>
                    <a:pt x="0" y="9"/>
                    <a:pt x="0" y="6"/>
                  </a:cubicBezTo>
                  <a:cubicBezTo>
                    <a:pt x="0" y="5"/>
                    <a:pt x="0" y="4"/>
                    <a:pt x="0" y="3"/>
                  </a:cubicBezTo>
                  <a:cubicBezTo>
                    <a:pt x="0" y="1"/>
                    <a:pt x="1" y="0"/>
                    <a:pt x="3" y="0"/>
                  </a:cubicBezTo>
                  <a:cubicBezTo>
                    <a:pt x="8" y="0"/>
                    <a:pt x="13"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65" name="Freeform 110"/>
            <p:cNvSpPr/>
            <p:nvPr/>
          </p:nvSpPr>
          <p:spPr bwMode="auto">
            <a:xfrm>
              <a:off x="9743626" y="3249691"/>
              <a:ext cx="63500" cy="133350"/>
            </a:xfrm>
            <a:custGeom>
              <a:avLst/>
              <a:gdLst>
                <a:gd name="T0" fmla="*/ 3 w 10"/>
                <a:gd name="T1" fmla="*/ 21 h 21"/>
                <a:gd name="T2" fmla="*/ 0 w 10"/>
                <a:gd name="T3" fmla="*/ 17 h 21"/>
                <a:gd name="T4" fmla="*/ 0 w 10"/>
                <a:gd name="T5" fmla="*/ 0 h 21"/>
                <a:gd name="T6" fmla="*/ 7 w 10"/>
                <a:gd name="T7" fmla="*/ 0 h 21"/>
                <a:gd name="T8" fmla="*/ 10 w 10"/>
                <a:gd name="T9" fmla="*/ 3 h 21"/>
                <a:gd name="T10" fmla="*/ 10 w 10"/>
                <a:gd name="T11" fmla="*/ 17 h 21"/>
                <a:gd name="T12" fmla="*/ 7 w 10"/>
                <a:gd name="T13" fmla="*/ 21 h 21"/>
                <a:gd name="T14" fmla="*/ 3 w 10"/>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1">
                  <a:moveTo>
                    <a:pt x="3" y="21"/>
                  </a:moveTo>
                  <a:cubicBezTo>
                    <a:pt x="1" y="21"/>
                    <a:pt x="0" y="20"/>
                    <a:pt x="0" y="17"/>
                  </a:cubicBezTo>
                  <a:cubicBezTo>
                    <a:pt x="0" y="11"/>
                    <a:pt x="0" y="6"/>
                    <a:pt x="0" y="0"/>
                  </a:cubicBezTo>
                  <a:cubicBezTo>
                    <a:pt x="2" y="0"/>
                    <a:pt x="4" y="0"/>
                    <a:pt x="7" y="0"/>
                  </a:cubicBezTo>
                  <a:cubicBezTo>
                    <a:pt x="9" y="0"/>
                    <a:pt x="10" y="1"/>
                    <a:pt x="10" y="3"/>
                  </a:cubicBezTo>
                  <a:cubicBezTo>
                    <a:pt x="10" y="8"/>
                    <a:pt x="10" y="13"/>
                    <a:pt x="10" y="17"/>
                  </a:cubicBezTo>
                  <a:cubicBezTo>
                    <a:pt x="10" y="20"/>
                    <a:pt x="9" y="21"/>
                    <a:pt x="7" y="21"/>
                  </a:cubicBezTo>
                  <a:cubicBezTo>
                    <a:pt x="5" y="21"/>
                    <a:pt x="4" y="21"/>
                    <a:pt x="3"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66" name="Freeform 111"/>
            <p:cNvSpPr/>
            <p:nvPr/>
          </p:nvSpPr>
          <p:spPr bwMode="auto">
            <a:xfrm>
              <a:off x="9608689" y="3313191"/>
              <a:ext cx="65088" cy="69850"/>
            </a:xfrm>
            <a:custGeom>
              <a:avLst/>
              <a:gdLst>
                <a:gd name="T0" fmla="*/ 0 w 10"/>
                <a:gd name="T1" fmla="*/ 4 h 11"/>
                <a:gd name="T2" fmla="*/ 3 w 10"/>
                <a:gd name="T3" fmla="*/ 0 h 11"/>
                <a:gd name="T4" fmla="*/ 7 w 10"/>
                <a:gd name="T5" fmla="*/ 0 h 11"/>
                <a:gd name="T6" fmla="*/ 10 w 10"/>
                <a:gd name="T7" fmla="*/ 4 h 11"/>
                <a:gd name="T8" fmla="*/ 10 w 10"/>
                <a:gd name="T9" fmla="*/ 7 h 11"/>
                <a:gd name="T10" fmla="*/ 7 w 10"/>
                <a:gd name="T11" fmla="*/ 11 h 11"/>
                <a:gd name="T12" fmla="*/ 3 w 10"/>
                <a:gd name="T13" fmla="*/ 11 h 11"/>
                <a:gd name="T14" fmla="*/ 0 w 10"/>
                <a:gd name="T15" fmla="*/ 7 h 11"/>
                <a:gd name="T16" fmla="*/ 0 w 10"/>
                <a:gd name="T17"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1">
                  <a:moveTo>
                    <a:pt x="0" y="4"/>
                  </a:moveTo>
                  <a:cubicBezTo>
                    <a:pt x="0" y="1"/>
                    <a:pt x="1" y="0"/>
                    <a:pt x="3" y="0"/>
                  </a:cubicBezTo>
                  <a:cubicBezTo>
                    <a:pt x="5" y="0"/>
                    <a:pt x="6" y="0"/>
                    <a:pt x="7" y="0"/>
                  </a:cubicBezTo>
                  <a:cubicBezTo>
                    <a:pt x="9" y="0"/>
                    <a:pt x="10" y="1"/>
                    <a:pt x="10" y="4"/>
                  </a:cubicBezTo>
                  <a:cubicBezTo>
                    <a:pt x="10" y="5"/>
                    <a:pt x="10" y="6"/>
                    <a:pt x="10" y="7"/>
                  </a:cubicBezTo>
                  <a:cubicBezTo>
                    <a:pt x="10" y="10"/>
                    <a:pt x="9" y="11"/>
                    <a:pt x="7" y="11"/>
                  </a:cubicBezTo>
                  <a:cubicBezTo>
                    <a:pt x="6" y="11"/>
                    <a:pt x="5" y="11"/>
                    <a:pt x="3" y="11"/>
                  </a:cubicBezTo>
                  <a:cubicBezTo>
                    <a:pt x="1" y="11"/>
                    <a:pt x="0" y="10"/>
                    <a:pt x="0" y="7"/>
                  </a:cubicBezTo>
                  <a:cubicBezTo>
                    <a:pt x="0" y="6"/>
                    <a:pt x="0" y="5"/>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67" name="Freeform 112"/>
            <p:cNvSpPr/>
            <p:nvPr/>
          </p:nvSpPr>
          <p:spPr bwMode="auto">
            <a:xfrm>
              <a:off x="9807126" y="3114753"/>
              <a:ext cx="63500" cy="69850"/>
            </a:xfrm>
            <a:custGeom>
              <a:avLst/>
              <a:gdLst>
                <a:gd name="T0" fmla="*/ 3 w 10"/>
                <a:gd name="T1" fmla="*/ 11 h 11"/>
                <a:gd name="T2" fmla="*/ 0 w 10"/>
                <a:gd name="T3" fmla="*/ 7 h 11"/>
                <a:gd name="T4" fmla="*/ 0 w 10"/>
                <a:gd name="T5" fmla="*/ 0 h 11"/>
                <a:gd name="T6" fmla="*/ 7 w 10"/>
                <a:gd name="T7" fmla="*/ 0 h 11"/>
                <a:gd name="T8" fmla="*/ 10 w 10"/>
                <a:gd name="T9" fmla="*/ 4 h 11"/>
                <a:gd name="T10" fmla="*/ 10 w 10"/>
                <a:gd name="T11" fmla="*/ 11 h 11"/>
                <a:gd name="T12" fmla="*/ 3 w 1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3" y="11"/>
                  </a:moveTo>
                  <a:cubicBezTo>
                    <a:pt x="1" y="11"/>
                    <a:pt x="0" y="9"/>
                    <a:pt x="0" y="7"/>
                  </a:cubicBezTo>
                  <a:cubicBezTo>
                    <a:pt x="0" y="5"/>
                    <a:pt x="0" y="2"/>
                    <a:pt x="0" y="0"/>
                  </a:cubicBezTo>
                  <a:cubicBezTo>
                    <a:pt x="2" y="0"/>
                    <a:pt x="5" y="0"/>
                    <a:pt x="7" y="0"/>
                  </a:cubicBezTo>
                  <a:cubicBezTo>
                    <a:pt x="9" y="0"/>
                    <a:pt x="10" y="1"/>
                    <a:pt x="10" y="4"/>
                  </a:cubicBezTo>
                  <a:cubicBezTo>
                    <a:pt x="10" y="6"/>
                    <a:pt x="10" y="8"/>
                    <a:pt x="10" y="11"/>
                  </a:cubicBezTo>
                  <a:cubicBezTo>
                    <a:pt x="8" y="11"/>
                    <a:pt x="6" y="11"/>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68" name="Freeform 113"/>
            <p:cNvSpPr/>
            <p:nvPr/>
          </p:nvSpPr>
          <p:spPr bwMode="auto">
            <a:xfrm>
              <a:off x="9870626" y="3184603"/>
              <a:ext cx="71438" cy="198438"/>
            </a:xfrm>
            <a:custGeom>
              <a:avLst/>
              <a:gdLst>
                <a:gd name="T0" fmla="*/ 7 w 11"/>
                <a:gd name="T1" fmla="*/ 0 h 31"/>
                <a:gd name="T2" fmla="*/ 11 w 11"/>
                <a:gd name="T3" fmla="*/ 3 h 31"/>
                <a:gd name="T4" fmla="*/ 11 w 11"/>
                <a:gd name="T5" fmla="*/ 27 h 31"/>
                <a:gd name="T6" fmla="*/ 7 w 11"/>
                <a:gd name="T7" fmla="*/ 31 h 31"/>
                <a:gd name="T8" fmla="*/ 4 w 11"/>
                <a:gd name="T9" fmla="*/ 31 h 31"/>
                <a:gd name="T10" fmla="*/ 0 w 11"/>
                <a:gd name="T11" fmla="*/ 27 h 31"/>
                <a:gd name="T12" fmla="*/ 0 w 11"/>
                <a:gd name="T13" fmla="*/ 0 h 31"/>
                <a:gd name="T14" fmla="*/ 7 w 11"/>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31">
                  <a:moveTo>
                    <a:pt x="7" y="0"/>
                  </a:moveTo>
                  <a:cubicBezTo>
                    <a:pt x="10" y="0"/>
                    <a:pt x="11" y="1"/>
                    <a:pt x="11" y="3"/>
                  </a:cubicBezTo>
                  <a:cubicBezTo>
                    <a:pt x="11" y="11"/>
                    <a:pt x="11" y="19"/>
                    <a:pt x="11" y="27"/>
                  </a:cubicBezTo>
                  <a:cubicBezTo>
                    <a:pt x="11" y="30"/>
                    <a:pt x="10" y="31"/>
                    <a:pt x="7" y="31"/>
                  </a:cubicBezTo>
                  <a:cubicBezTo>
                    <a:pt x="6" y="31"/>
                    <a:pt x="5" y="31"/>
                    <a:pt x="4" y="31"/>
                  </a:cubicBezTo>
                  <a:cubicBezTo>
                    <a:pt x="1" y="31"/>
                    <a:pt x="0" y="30"/>
                    <a:pt x="0" y="27"/>
                  </a:cubicBezTo>
                  <a:cubicBezTo>
                    <a:pt x="0" y="18"/>
                    <a:pt x="0" y="9"/>
                    <a:pt x="0" y="0"/>
                  </a:cubicBezTo>
                  <a:cubicBezTo>
                    <a:pt x="3" y="0"/>
                    <a:pt x="5"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69" name="Freeform 114"/>
            <p:cNvSpPr/>
            <p:nvPr/>
          </p:nvSpPr>
          <p:spPr bwMode="auto">
            <a:xfrm>
              <a:off x="8083101" y="3051253"/>
              <a:ext cx="465138" cy="268288"/>
            </a:xfrm>
            <a:custGeom>
              <a:avLst/>
              <a:gdLst>
                <a:gd name="T0" fmla="*/ 31 w 73"/>
                <a:gd name="T1" fmla="*/ 32 h 42"/>
                <a:gd name="T2" fmla="*/ 31 w 73"/>
                <a:gd name="T3" fmla="*/ 4 h 42"/>
                <a:gd name="T4" fmla="*/ 35 w 73"/>
                <a:gd name="T5" fmla="*/ 0 h 42"/>
                <a:gd name="T6" fmla="*/ 38 w 73"/>
                <a:gd name="T7" fmla="*/ 0 h 42"/>
                <a:gd name="T8" fmla="*/ 42 w 73"/>
                <a:gd name="T9" fmla="*/ 4 h 42"/>
                <a:gd name="T10" fmla="*/ 42 w 73"/>
                <a:gd name="T11" fmla="*/ 32 h 42"/>
                <a:gd name="T12" fmla="*/ 69 w 73"/>
                <a:gd name="T13" fmla="*/ 32 h 42"/>
                <a:gd name="T14" fmla="*/ 73 w 73"/>
                <a:gd name="T15" fmla="*/ 35 h 42"/>
                <a:gd name="T16" fmla="*/ 73 w 73"/>
                <a:gd name="T17" fmla="*/ 39 h 42"/>
                <a:gd name="T18" fmla="*/ 69 w 73"/>
                <a:gd name="T19" fmla="*/ 42 h 42"/>
                <a:gd name="T20" fmla="*/ 4 w 73"/>
                <a:gd name="T21" fmla="*/ 42 h 42"/>
                <a:gd name="T22" fmla="*/ 0 w 73"/>
                <a:gd name="T23" fmla="*/ 39 h 42"/>
                <a:gd name="T24" fmla="*/ 0 w 73"/>
                <a:gd name="T25" fmla="*/ 35 h 42"/>
                <a:gd name="T26" fmla="*/ 4 w 73"/>
                <a:gd name="T27" fmla="*/ 32 h 42"/>
                <a:gd name="T28" fmla="*/ 31 w 73"/>
                <a:gd name="T29" fmla="*/ 3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3" h="42">
                  <a:moveTo>
                    <a:pt x="31" y="32"/>
                  </a:moveTo>
                  <a:cubicBezTo>
                    <a:pt x="31" y="22"/>
                    <a:pt x="31" y="13"/>
                    <a:pt x="31" y="4"/>
                  </a:cubicBezTo>
                  <a:cubicBezTo>
                    <a:pt x="31" y="1"/>
                    <a:pt x="32" y="0"/>
                    <a:pt x="35" y="0"/>
                  </a:cubicBezTo>
                  <a:cubicBezTo>
                    <a:pt x="36" y="0"/>
                    <a:pt x="37" y="0"/>
                    <a:pt x="38" y="0"/>
                  </a:cubicBezTo>
                  <a:cubicBezTo>
                    <a:pt x="41" y="0"/>
                    <a:pt x="42" y="1"/>
                    <a:pt x="42" y="4"/>
                  </a:cubicBezTo>
                  <a:cubicBezTo>
                    <a:pt x="42" y="13"/>
                    <a:pt x="42" y="22"/>
                    <a:pt x="42" y="32"/>
                  </a:cubicBezTo>
                  <a:cubicBezTo>
                    <a:pt x="51" y="32"/>
                    <a:pt x="60" y="32"/>
                    <a:pt x="69" y="32"/>
                  </a:cubicBezTo>
                  <a:cubicBezTo>
                    <a:pt x="72" y="32"/>
                    <a:pt x="73" y="33"/>
                    <a:pt x="73" y="35"/>
                  </a:cubicBezTo>
                  <a:cubicBezTo>
                    <a:pt x="73" y="36"/>
                    <a:pt x="73" y="37"/>
                    <a:pt x="73" y="39"/>
                  </a:cubicBezTo>
                  <a:cubicBezTo>
                    <a:pt x="73" y="41"/>
                    <a:pt x="72" y="42"/>
                    <a:pt x="69" y="42"/>
                  </a:cubicBezTo>
                  <a:cubicBezTo>
                    <a:pt x="48" y="42"/>
                    <a:pt x="26" y="42"/>
                    <a:pt x="4" y="42"/>
                  </a:cubicBezTo>
                  <a:cubicBezTo>
                    <a:pt x="1" y="42"/>
                    <a:pt x="0" y="41"/>
                    <a:pt x="0" y="39"/>
                  </a:cubicBezTo>
                  <a:cubicBezTo>
                    <a:pt x="0" y="37"/>
                    <a:pt x="0" y="36"/>
                    <a:pt x="0" y="35"/>
                  </a:cubicBezTo>
                  <a:cubicBezTo>
                    <a:pt x="0" y="33"/>
                    <a:pt x="1" y="32"/>
                    <a:pt x="4" y="32"/>
                  </a:cubicBezTo>
                  <a:cubicBezTo>
                    <a:pt x="13" y="32"/>
                    <a:pt x="22" y="32"/>
                    <a:pt x="31"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70" name="Freeform 115"/>
            <p:cNvSpPr/>
            <p:nvPr/>
          </p:nvSpPr>
          <p:spPr bwMode="auto">
            <a:xfrm>
              <a:off x="8414889" y="3383041"/>
              <a:ext cx="133350" cy="133350"/>
            </a:xfrm>
            <a:custGeom>
              <a:avLst/>
              <a:gdLst>
                <a:gd name="T0" fmla="*/ 4 w 21"/>
                <a:gd name="T1" fmla="*/ 11 h 21"/>
                <a:gd name="T2" fmla="*/ 11 w 21"/>
                <a:gd name="T3" fmla="*/ 11 h 21"/>
                <a:gd name="T4" fmla="*/ 11 w 21"/>
                <a:gd name="T5" fmla="*/ 4 h 21"/>
                <a:gd name="T6" fmla="*/ 14 w 21"/>
                <a:gd name="T7" fmla="*/ 0 h 21"/>
                <a:gd name="T8" fmla="*/ 17 w 21"/>
                <a:gd name="T9" fmla="*/ 0 h 21"/>
                <a:gd name="T10" fmla="*/ 21 w 21"/>
                <a:gd name="T11" fmla="*/ 4 h 21"/>
                <a:gd name="T12" fmla="*/ 21 w 21"/>
                <a:gd name="T13" fmla="*/ 18 h 21"/>
                <a:gd name="T14" fmla="*/ 17 w 21"/>
                <a:gd name="T15" fmla="*/ 21 h 21"/>
                <a:gd name="T16" fmla="*/ 4 w 21"/>
                <a:gd name="T17" fmla="*/ 21 h 21"/>
                <a:gd name="T18" fmla="*/ 0 w 21"/>
                <a:gd name="T19" fmla="*/ 18 h 21"/>
                <a:gd name="T20" fmla="*/ 0 w 21"/>
                <a:gd name="T21" fmla="*/ 14 h 21"/>
                <a:gd name="T22" fmla="*/ 4 w 21"/>
                <a:gd name="T23"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1">
                  <a:moveTo>
                    <a:pt x="4" y="11"/>
                  </a:moveTo>
                  <a:cubicBezTo>
                    <a:pt x="6" y="11"/>
                    <a:pt x="8" y="11"/>
                    <a:pt x="11" y="11"/>
                  </a:cubicBezTo>
                  <a:cubicBezTo>
                    <a:pt x="11" y="8"/>
                    <a:pt x="11" y="6"/>
                    <a:pt x="11" y="4"/>
                  </a:cubicBezTo>
                  <a:cubicBezTo>
                    <a:pt x="11" y="1"/>
                    <a:pt x="12" y="0"/>
                    <a:pt x="14" y="0"/>
                  </a:cubicBezTo>
                  <a:cubicBezTo>
                    <a:pt x="15" y="0"/>
                    <a:pt x="16" y="0"/>
                    <a:pt x="17" y="0"/>
                  </a:cubicBezTo>
                  <a:cubicBezTo>
                    <a:pt x="20" y="0"/>
                    <a:pt x="21" y="1"/>
                    <a:pt x="21" y="4"/>
                  </a:cubicBezTo>
                  <a:cubicBezTo>
                    <a:pt x="21" y="8"/>
                    <a:pt x="21" y="13"/>
                    <a:pt x="21" y="18"/>
                  </a:cubicBezTo>
                  <a:cubicBezTo>
                    <a:pt x="21" y="20"/>
                    <a:pt x="20" y="21"/>
                    <a:pt x="17" y="21"/>
                  </a:cubicBezTo>
                  <a:cubicBezTo>
                    <a:pt x="13" y="21"/>
                    <a:pt x="8" y="21"/>
                    <a:pt x="4" y="21"/>
                  </a:cubicBezTo>
                  <a:cubicBezTo>
                    <a:pt x="1" y="21"/>
                    <a:pt x="0" y="20"/>
                    <a:pt x="0" y="18"/>
                  </a:cubicBezTo>
                  <a:cubicBezTo>
                    <a:pt x="0" y="17"/>
                    <a:pt x="0" y="15"/>
                    <a:pt x="0" y="14"/>
                  </a:cubicBezTo>
                  <a:cubicBezTo>
                    <a:pt x="0" y="12"/>
                    <a:pt x="1" y="11"/>
                    <a:pt x="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71" name="Freeform 116"/>
            <p:cNvSpPr/>
            <p:nvPr/>
          </p:nvSpPr>
          <p:spPr bwMode="auto">
            <a:xfrm>
              <a:off x="8414889" y="3051253"/>
              <a:ext cx="133350" cy="133350"/>
            </a:xfrm>
            <a:custGeom>
              <a:avLst/>
              <a:gdLst>
                <a:gd name="T0" fmla="*/ 4 w 21"/>
                <a:gd name="T1" fmla="*/ 11 h 21"/>
                <a:gd name="T2" fmla="*/ 11 w 21"/>
                <a:gd name="T3" fmla="*/ 11 h 21"/>
                <a:gd name="T4" fmla="*/ 11 w 21"/>
                <a:gd name="T5" fmla="*/ 18 h 21"/>
                <a:gd name="T6" fmla="*/ 14 w 21"/>
                <a:gd name="T7" fmla="*/ 21 h 21"/>
                <a:gd name="T8" fmla="*/ 17 w 21"/>
                <a:gd name="T9" fmla="*/ 21 h 21"/>
                <a:gd name="T10" fmla="*/ 21 w 21"/>
                <a:gd name="T11" fmla="*/ 18 h 21"/>
                <a:gd name="T12" fmla="*/ 21 w 21"/>
                <a:gd name="T13" fmla="*/ 4 h 21"/>
                <a:gd name="T14" fmla="*/ 17 w 21"/>
                <a:gd name="T15" fmla="*/ 0 h 21"/>
                <a:gd name="T16" fmla="*/ 4 w 21"/>
                <a:gd name="T17" fmla="*/ 0 h 21"/>
                <a:gd name="T18" fmla="*/ 0 w 21"/>
                <a:gd name="T19" fmla="*/ 4 h 21"/>
                <a:gd name="T20" fmla="*/ 0 w 21"/>
                <a:gd name="T21" fmla="*/ 7 h 21"/>
                <a:gd name="T22" fmla="*/ 4 w 21"/>
                <a:gd name="T23"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1">
                  <a:moveTo>
                    <a:pt x="4" y="11"/>
                  </a:moveTo>
                  <a:cubicBezTo>
                    <a:pt x="6" y="11"/>
                    <a:pt x="8" y="11"/>
                    <a:pt x="11" y="11"/>
                  </a:cubicBezTo>
                  <a:cubicBezTo>
                    <a:pt x="11" y="13"/>
                    <a:pt x="11" y="15"/>
                    <a:pt x="11" y="18"/>
                  </a:cubicBezTo>
                  <a:cubicBezTo>
                    <a:pt x="11" y="20"/>
                    <a:pt x="12" y="21"/>
                    <a:pt x="14" y="21"/>
                  </a:cubicBezTo>
                  <a:cubicBezTo>
                    <a:pt x="15" y="21"/>
                    <a:pt x="16" y="21"/>
                    <a:pt x="17" y="21"/>
                  </a:cubicBezTo>
                  <a:cubicBezTo>
                    <a:pt x="20" y="21"/>
                    <a:pt x="21" y="20"/>
                    <a:pt x="21" y="18"/>
                  </a:cubicBezTo>
                  <a:cubicBezTo>
                    <a:pt x="21" y="13"/>
                    <a:pt x="21" y="9"/>
                    <a:pt x="21" y="4"/>
                  </a:cubicBezTo>
                  <a:cubicBezTo>
                    <a:pt x="21" y="1"/>
                    <a:pt x="20" y="0"/>
                    <a:pt x="17" y="0"/>
                  </a:cubicBezTo>
                  <a:cubicBezTo>
                    <a:pt x="13" y="0"/>
                    <a:pt x="8" y="0"/>
                    <a:pt x="4" y="0"/>
                  </a:cubicBezTo>
                  <a:cubicBezTo>
                    <a:pt x="1" y="0"/>
                    <a:pt x="0" y="1"/>
                    <a:pt x="0" y="4"/>
                  </a:cubicBezTo>
                  <a:cubicBezTo>
                    <a:pt x="0" y="5"/>
                    <a:pt x="0" y="6"/>
                    <a:pt x="0" y="7"/>
                  </a:cubicBezTo>
                  <a:cubicBezTo>
                    <a:pt x="0" y="10"/>
                    <a:pt x="1" y="11"/>
                    <a:pt x="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72" name="Freeform 117"/>
            <p:cNvSpPr/>
            <p:nvPr/>
          </p:nvSpPr>
          <p:spPr bwMode="auto">
            <a:xfrm>
              <a:off x="8083101" y="3051253"/>
              <a:ext cx="133350" cy="133350"/>
            </a:xfrm>
            <a:custGeom>
              <a:avLst/>
              <a:gdLst>
                <a:gd name="T0" fmla="*/ 11 w 21"/>
                <a:gd name="T1" fmla="*/ 18 h 21"/>
                <a:gd name="T2" fmla="*/ 11 w 21"/>
                <a:gd name="T3" fmla="*/ 11 h 21"/>
                <a:gd name="T4" fmla="*/ 18 w 21"/>
                <a:gd name="T5" fmla="*/ 11 h 21"/>
                <a:gd name="T6" fmla="*/ 21 w 21"/>
                <a:gd name="T7" fmla="*/ 7 h 21"/>
                <a:gd name="T8" fmla="*/ 21 w 21"/>
                <a:gd name="T9" fmla="*/ 4 h 21"/>
                <a:gd name="T10" fmla="*/ 18 w 21"/>
                <a:gd name="T11" fmla="*/ 0 h 21"/>
                <a:gd name="T12" fmla="*/ 4 w 21"/>
                <a:gd name="T13" fmla="*/ 0 h 21"/>
                <a:gd name="T14" fmla="*/ 0 w 21"/>
                <a:gd name="T15" fmla="*/ 4 h 21"/>
                <a:gd name="T16" fmla="*/ 0 w 21"/>
                <a:gd name="T17" fmla="*/ 18 h 21"/>
                <a:gd name="T18" fmla="*/ 4 w 21"/>
                <a:gd name="T19" fmla="*/ 21 h 21"/>
                <a:gd name="T20" fmla="*/ 7 w 21"/>
                <a:gd name="T21" fmla="*/ 21 h 21"/>
                <a:gd name="T22" fmla="*/ 11 w 21"/>
                <a:gd name="T2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1">
                  <a:moveTo>
                    <a:pt x="11" y="18"/>
                  </a:moveTo>
                  <a:cubicBezTo>
                    <a:pt x="11" y="15"/>
                    <a:pt x="11" y="13"/>
                    <a:pt x="11" y="11"/>
                  </a:cubicBezTo>
                  <a:cubicBezTo>
                    <a:pt x="13" y="11"/>
                    <a:pt x="15" y="11"/>
                    <a:pt x="18" y="11"/>
                  </a:cubicBezTo>
                  <a:cubicBezTo>
                    <a:pt x="20" y="11"/>
                    <a:pt x="21" y="10"/>
                    <a:pt x="21" y="7"/>
                  </a:cubicBezTo>
                  <a:cubicBezTo>
                    <a:pt x="21" y="6"/>
                    <a:pt x="21" y="5"/>
                    <a:pt x="21" y="4"/>
                  </a:cubicBezTo>
                  <a:cubicBezTo>
                    <a:pt x="21" y="1"/>
                    <a:pt x="20" y="0"/>
                    <a:pt x="18" y="0"/>
                  </a:cubicBezTo>
                  <a:cubicBezTo>
                    <a:pt x="13" y="0"/>
                    <a:pt x="8" y="0"/>
                    <a:pt x="4" y="0"/>
                  </a:cubicBezTo>
                  <a:cubicBezTo>
                    <a:pt x="1" y="0"/>
                    <a:pt x="0" y="1"/>
                    <a:pt x="0" y="4"/>
                  </a:cubicBezTo>
                  <a:cubicBezTo>
                    <a:pt x="0" y="9"/>
                    <a:pt x="0" y="13"/>
                    <a:pt x="0" y="18"/>
                  </a:cubicBezTo>
                  <a:cubicBezTo>
                    <a:pt x="0" y="20"/>
                    <a:pt x="1" y="21"/>
                    <a:pt x="4" y="21"/>
                  </a:cubicBezTo>
                  <a:cubicBezTo>
                    <a:pt x="5" y="21"/>
                    <a:pt x="6" y="21"/>
                    <a:pt x="7" y="21"/>
                  </a:cubicBezTo>
                  <a:cubicBezTo>
                    <a:pt x="10" y="21"/>
                    <a:pt x="11" y="20"/>
                    <a:pt x="1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73" name="Freeform 118"/>
            <p:cNvSpPr/>
            <p:nvPr/>
          </p:nvSpPr>
          <p:spPr bwMode="auto">
            <a:xfrm>
              <a:off x="8083101" y="3383041"/>
              <a:ext cx="133350" cy="133350"/>
            </a:xfrm>
            <a:custGeom>
              <a:avLst/>
              <a:gdLst>
                <a:gd name="T0" fmla="*/ 18 w 21"/>
                <a:gd name="T1" fmla="*/ 11 h 21"/>
                <a:gd name="T2" fmla="*/ 11 w 21"/>
                <a:gd name="T3" fmla="*/ 11 h 21"/>
                <a:gd name="T4" fmla="*/ 11 w 21"/>
                <a:gd name="T5" fmla="*/ 11 h 21"/>
                <a:gd name="T6" fmla="*/ 11 w 21"/>
                <a:gd name="T7" fmla="*/ 4 h 21"/>
                <a:gd name="T8" fmla="*/ 7 w 21"/>
                <a:gd name="T9" fmla="*/ 0 h 21"/>
                <a:gd name="T10" fmla="*/ 4 w 21"/>
                <a:gd name="T11" fmla="*/ 0 h 21"/>
                <a:gd name="T12" fmla="*/ 0 w 21"/>
                <a:gd name="T13" fmla="*/ 4 h 21"/>
                <a:gd name="T14" fmla="*/ 0 w 21"/>
                <a:gd name="T15" fmla="*/ 18 h 21"/>
                <a:gd name="T16" fmla="*/ 4 w 21"/>
                <a:gd name="T17" fmla="*/ 21 h 21"/>
                <a:gd name="T18" fmla="*/ 18 w 21"/>
                <a:gd name="T19" fmla="*/ 21 h 21"/>
                <a:gd name="T20" fmla="*/ 21 w 21"/>
                <a:gd name="T21" fmla="*/ 18 h 21"/>
                <a:gd name="T22" fmla="*/ 21 w 21"/>
                <a:gd name="T23" fmla="*/ 14 h 21"/>
                <a:gd name="T24" fmla="*/ 18 w 21"/>
                <a:gd name="T25"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1">
                  <a:moveTo>
                    <a:pt x="18" y="11"/>
                  </a:moveTo>
                  <a:cubicBezTo>
                    <a:pt x="15" y="11"/>
                    <a:pt x="13" y="11"/>
                    <a:pt x="11" y="11"/>
                  </a:cubicBezTo>
                  <a:cubicBezTo>
                    <a:pt x="11" y="11"/>
                    <a:pt x="11" y="11"/>
                    <a:pt x="11" y="11"/>
                  </a:cubicBezTo>
                  <a:cubicBezTo>
                    <a:pt x="11" y="8"/>
                    <a:pt x="11" y="6"/>
                    <a:pt x="11" y="4"/>
                  </a:cubicBezTo>
                  <a:cubicBezTo>
                    <a:pt x="11" y="1"/>
                    <a:pt x="10" y="0"/>
                    <a:pt x="7" y="0"/>
                  </a:cubicBezTo>
                  <a:cubicBezTo>
                    <a:pt x="6" y="0"/>
                    <a:pt x="5" y="0"/>
                    <a:pt x="4" y="0"/>
                  </a:cubicBezTo>
                  <a:cubicBezTo>
                    <a:pt x="1" y="0"/>
                    <a:pt x="0" y="1"/>
                    <a:pt x="0" y="4"/>
                  </a:cubicBezTo>
                  <a:cubicBezTo>
                    <a:pt x="0" y="8"/>
                    <a:pt x="0" y="13"/>
                    <a:pt x="0" y="18"/>
                  </a:cubicBezTo>
                  <a:cubicBezTo>
                    <a:pt x="0" y="20"/>
                    <a:pt x="1" y="21"/>
                    <a:pt x="4" y="21"/>
                  </a:cubicBezTo>
                  <a:cubicBezTo>
                    <a:pt x="8" y="21"/>
                    <a:pt x="13" y="21"/>
                    <a:pt x="18" y="21"/>
                  </a:cubicBezTo>
                  <a:cubicBezTo>
                    <a:pt x="20" y="21"/>
                    <a:pt x="21" y="20"/>
                    <a:pt x="21" y="18"/>
                  </a:cubicBezTo>
                  <a:cubicBezTo>
                    <a:pt x="21" y="17"/>
                    <a:pt x="21" y="15"/>
                    <a:pt x="21" y="14"/>
                  </a:cubicBezTo>
                  <a:cubicBezTo>
                    <a:pt x="21" y="12"/>
                    <a:pt x="20" y="11"/>
                    <a:pt x="1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74" name="Freeform 119"/>
            <p:cNvSpPr/>
            <p:nvPr/>
          </p:nvSpPr>
          <p:spPr bwMode="auto">
            <a:xfrm>
              <a:off x="6727376" y="3389391"/>
              <a:ext cx="65088" cy="63500"/>
            </a:xfrm>
            <a:custGeom>
              <a:avLst/>
              <a:gdLst>
                <a:gd name="T0" fmla="*/ 6 w 10"/>
                <a:gd name="T1" fmla="*/ 0 h 10"/>
                <a:gd name="T2" fmla="*/ 10 w 10"/>
                <a:gd name="T3" fmla="*/ 3 h 10"/>
                <a:gd name="T4" fmla="*/ 10 w 10"/>
                <a:gd name="T5" fmla="*/ 10 h 10"/>
                <a:gd name="T6" fmla="*/ 3 w 10"/>
                <a:gd name="T7" fmla="*/ 10 h 10"/>
                <a:gd name="T8" fmla="*/ 0 w 10"/>
                <a:gd name="T9" fmla="*/ 7 h 10"/>
                <a:gd name="T10" fmla="*/ 0 w 10"/>
                <a:gd name="T11" fmla="*/ 0 h 10"/>
                <a:gd name="T12" fmla="*/ 6 w 1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6" y="0"/>
                  </a:moveTo>
                  <a:cubicBezTo>
                    <a:pt x="9" y="0"/>
                    <a:pt x="10" y="1"/>
                    <a:pt x="10" y="3"/>
                  </a:cubicBezTo>
                  <a:cubicBezTo>
                    <a:pt x="10" y="5"/>
                    <a:pt x="10" y="8"/>
                    <a:pt x="10" y="10"/>
                  </a:cubicBezTo>
                  <a:cubicBezTo>
                    <a:pt x="8" y="10"/>
                    <a:pt x="5" y="10"/>
                    <a:pt x="3" y="10"/>
                  </a:cubicBezTo>
                  <a:cubicBezTo>
                    <a:pt x="1" y="10"/>
                    <a:pt x="0" y="9"/>
                    <a:pt x="0" y="7"/>
                  </a:cubicBezTo>
                  <a:cubicBezTo>
                    <a:pt x="0" y="4"/>
                    <a:pt x="0" y="2"/>
                    <a:pt x="0" y="0"/>
                  </a:cubicBezTo>
                  <a:cubicBezTo>
                    <a:pt x="2" y="0"/>
                    <a:pt x="4"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75" name="Freeform 120"/>
            <p:cNvSpPr/>
            <p:nvPr/>
          </p:nvSpPr>
          <p:spPr bwMode="auto">
            <a:xfrm>
              <a:off x="6982964" y="3389391"/>
              <a:ext cx="65088" cy="63500"/>
            </a:xfrm>
            <a:custGeom>
              <a:avLst/>
              <a:gdLst>
                <a:gd name="T0" fmla="*/ 4 w 10"/>
                <a:gd name="T1" fmla="*/ 0 h 10"/>
                <a:gd name="T2" fmla="*/ 0 w 10"/>
                <a:gd name="T3" fmla="*/ 3 h 10"/>
                <a:gd name="T4" fmla="*/ 0 w 10"/>
                <a:gd name="T5" fmla="*/ 10 h 10"/>
                <a:gd name="T6" fmla="*/ 7 w 10"/>
                <a:gd name="T7" fmla="*/ 10 h 10"/>
                <a:gd name="T8" fmla="*/ 10 w 10"/>
                <a:gd name="T9" fmla="*/ 7 h 10"/>
                <a:gd name="T10" fmla="*/ 10 w 10"/>
                <a:gd name="T11" fmla="*/ 0 h 10"/>
                <a:gd name="T12" fmla="*/ 4 w 1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4" y="0"/>
                  </a:moveTo>
                  <a:cubicBezTo>
                    <a:pt x="1" y="0"/>
                    <a:pt x="0" y="1"/>
                    <a:pt x="0" y="3"/>
                  </a:cubicBezTo>
                  <a:cubicBezTo>
                    <a:pt x="0" y="5"/>
                    <a:pt x="0" y="8"/>
                    <a:pt x="0" y="10"/>
                  </a:cubicBezTo>
                  <a:cubicBezTo>
                    <a:pt x="3" y="10"/>
                    <a:pt x="5" y="10"/>
                    <a:pt x="7" y="10"/>
                  </a:cubicBezTo>
                  <a:cubicBezTo>
                    <a:pt x="9" y="10"/>
                    <a:pt x="10" y="9"/>
                    <a:pt x="10" y="7"/>
                  </a:cubicBezTo>
                  <a:cubicBezTo>
                    <a:pt x="10" y="4"/>
                    <a:pt x="10" y="2"/>
                    <a:pt x="10" y="0"/>
                  </a:cubicBezTo>
                  <a:cubicBezTo>
                    <a:pt x="8" y="0"/>
                    <a:pt x="6"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76" name="Freeform 121"/>
            <p:cNvSpPr/>
            <p:nvPr/>
          </p:nvSpPr>
          <p:spPr bwMode="auto">
            <a:xfrm>
              <a:off x="6792464" y="3063953"/>
              <a:ext cx="190500" cy="63500"/>
            </a:xfrm>
            <a:custGeom>
              <a:avLst/>
              <a:gdLst>
                <a:gd name="T0" fmla="*/ 27 w 30"/>
                <a:gd name="T1" fmla="*/ 0 h 10"/>
                <a:gd name="T2" fmla="*/ 30 w 30"/>
                <a:gd name="T3" fmla="*/ 3 h 10"/>
                <a:gd name="T4" fmla="*/ 30 w 30"/>
                <a:gd name="T5" fmla="*/ 10 h 10"/>
                <a:gd name="T6" fmla="*/ 0 w 30"/>
                <a:gd name="T7" fmla="*/ 10 h 10"/>
                <a:gd name="T8" fmla="*/ 0 w 30"/>
                <a:gd name="T9" fmla="*/ 3 h 10"/>
                <a:gd name="T10" fmla="*/ 3 w 30"/>
                <a:gd name="T11" fmla="*/ 0 h 10"/>
                <a:gd name="T12" fmla="*/ 27 w 3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7" y="0"/>
                  </a:moveTo>
                  <a:cubicBezTo>
                    <a:pt x="29" y="0"/>
                    <a:pt x="30" y="1"/>
                    <a:pt x="30" y="3"/>
                  </a:cubicBezTo>
                  <a:cubicBezTo>
                    <a:pt x="30" y="6"/>
                    <a:pt x="30" y="8"/>
                    <a:pt x="30" y="10"/>
                  </a:cubicBezTo>
                  <a:cubicBezTo>
                    <a:pt x="20" y="10"/>
                    <a:pt x="10" y="10"/>
                    <a:pt x="0" y="10"/>
                  </a:cubicBezTo>
                  <a:cubicBezTo>
                    <a:pt x="0" y="8"/>
                    <a:pt x="0" y="6"/>
                    <a:pt x="0" y="3"/>
                  </a:cubicBezTo>
                  <a:cubicBezTo>
                    <a:pt x="0" y="1"/>
                    <a:pt x="1" y="0"/>
                    <a:pt x="3" y="0"/>
                  </a:cubicBezTo>
                  <a:cubicBezTo>
                    <a:pt x="11" y="0"/>
                    <a:pt x="19" y="0"/>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77" name="Freeform 122"/>
            <p:cNvSpPr/>
            <p:nvPr/>
          </p:nvSpPr>
          <p:spPr bwMode="auto">
            <a:xfrm>
              <a:off x="6727376" y="3127453"/>
              <a:ext cx="65088" cy="63500"/>
            </a:xfrm>
            <a:custGeom>
              <a:avLst/>
              <a:gdLst>
                <a:gd name="T0" fmla="*/ 10 w 10"/>
                <a:gd name="T1" fmla="*/ 7 h 10"/>
                <a:gd name="T2" fmla="*/ 6 w 10"/>
                <a:gd name="T3" fmla="*/ 10 h 10"/>
                <a:gd name="T4" fmla="*/ 0 w 10"/>
                <a:gd name="T5" fmla="*/ 10 h 10"/>
                <a:gd name="T6" fmla="*/ 0 w 10"/>
                <a:gd name="T7" fmla="*/ 4 h 10"/>
                <a:gd name="T8" fmla="*/ 3 w 10"/>
                <a:gd name="T9" fmla="*/ 0 h 10"/>
                <a:gd name="T10" fmla="*/ 10 w 10"/>
                <a:gd name="T11" fmla="*/ 0 h 10"/>
                <a:gd name="T12" fmla="*/ 10 w 10"/>
                <a:gd name="T13" fmla="*/ 7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10" y="7"/>
                  </a:moveTo>
                  <a:cubicBezTo>
                    <a:pt x="10" y="9"/>
                    <a:pt x="9" y="10"/>
                    <a:pt x="6" y="10"/>
                  </a:cubicBezTo>
                  <a:cubicBezTo>
                    <a:pt x="4" y="10"/>
                    <a:pt x="2" y="10"/>
                    <a:pt x="0" y="10"/>
                  </a:cubicBezTo>
                  <a:cubicBezTo>
                    <a:pt x="0" y="8"/>
                    <a:pt x="0" y="6"/>
                    <a:pt x="0" y="4"/>
                  </a:cubicBezTo>
                  <a:cubicBezTo>
                    <a:pt x="0" y="1"/>
                    <a:pt x="1" y="0"/>
                    <a:pt x="3" y="0"/>
                  </a:cubicBezTo>
                  <a:cubicBezTo>
                    <a:pt x="5" y="0"/>
                    <a:pt x="8" y="0"/>
                    <a:pt x="10" y="0"/>
                  </a:cubicBezTo>
                  <a:cubicBezTo>
                    <a:pt x="10" y="2"/>
                    <a:pt x="10" y="5"/>
                    <a:pt x="1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78" name="Freeform 123"/>
            <p:cNvSpPr/>
            <p:nvPr/>
          </p:nvSpPr>
          <p:spPr bwMode="auto">
            <a:xfrm>
              <a:off x="6982964" y="3127453"/>
              <a:ext cx="65088" cy="63500"/>
            </a:xfrm>
            <a:custGeom>
              <a:avLst/>
              <a:gdLst>
                <a:gd name="T0" fmla="*/ 4 w 10"/>
                <a:gd name="T1" fmla="*/ 10 h 10"/>
                <a:gd name="T2" fmla="*/ 0 w 10"/>
                <a:gd name="T3" fmla="*/ 7 h 10"/>
                <a:gd name="T4" fmla="*/ 0 w 10"/>
                <a:gd name="T5" fmla="*/ 0 h 10"/>
                <a:gd name="T6" fmla="*/ 7 w 10"/>
                <a:gd name="T7" fmla="*/ 0 h 10"/>
                <a:gd name="T8" fmla="*/ 10 w 10"/>
                <a:gd name="T9" fmla="*/ 4 h 10"/>
                <a:gd name="T10" fmla="*/ 10 w 10"/>
                <a:gd name="T11" fmla="*/ 10 h 10"/>
                <a:gd name="T12" fmla="*/ 4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4" y="10"/>
                  </a:moveTo>
                  <a:cubicBezTo>
                    <a:pt x="1" y="10"/>
                    <a:pt x="0" y="9"/>
                    <a:pt x="0" y="7"/>
                  </a:cubicBezTo>
                  <a:cubicBezTo>
                    <a:pt x="0" y="5"/>
                    <a:pt x="0" y="2"/>
                    <a:pt x="0" y="0"/>
                  </a:cubicBezTo>
                  <a:cubicBezTo>
                    <a:pt x="3" y="0"/>
                    <a:pt x="5" y="0"/>
                    <a:pt x="7" y="0"/>
                  </a:cubicBezTo>
                  <a:cubicBezTo>
                    <a:pt x="9" y="0"/>
                    <a:pt x="10" y="1"/>
                    <a:pt x="10" y="4"/>
                  </a:cubicBezTo>
                  <a:cubicBezTo>
                    <a:pt x="10" y="6"/>
                    <a:pt x="10" y="8"/>
                    <a:pt x="10" y="10"/>
                  </a:cubicBezTo>
                  <a:cubicBezTo>
                    <a:pt x="8" y="10"/>
                    <a:pt x="6" y="10"/>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79" name="Freeform 124"/>
            <p:cNvSpPr/>
            <p:nvPr/>
          </p:nvSpPr>
          <p:spPr bwMode="auto">
            <a:xfrm>
              <a:off x="6792464" y="3256041"/>
              <a:ext cx="63500" cy="69850"/>
            </a:xfrm>
            <a:custGeom>
              <a:avLst/>
              <a:gdLst>
                <a:gd name="T0" fmla="*/ 0 w 10"/>
                <a:gd name="T1" fmla="*/ 4 h 11"/>
                <a:gd name="T2" fmla="*/ 3 w 10"/>
                <a:gd name="T3" fmla="*/ 0 h 11"/>
                <a:gd name="T4" fmla="*/ 10 w 10"/>
                <a:gd name="T5" fmla="*/ 0 h 11"/>
                <a:gd name="T6" fmla="*/ 10 w 10"/>
                <a:gd name="T7" fmla="*/ 11 h 11"/>
                <a:gd name="T8" fmla="*/ 3 w 10"/>
                <a:gd name="T9" fmla="*/ 11 h 11"/>
                <a:gd name="T10" fmla="*/ 0 w 10"/>
                <a:gd name="T11" fmla="*/ 7 h 11"/>
                <a:gd name="T12" fmla="*/ 0 w 1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0" y="4"/>
                  </a:moveTo>
                  <a:cubicBezTo>
                    <a:pt x="0" y="1"/>
                    <a:pt x="1" y="0"/>
                    <a:pt x="3" y="0"/>
                  </a:cubicBezTo>
                  <a:cubicBezTo>
                    <a:pt x="5" y="0"/>
                    <a:pt x="8" y="0"/>
                    <a:pt x="10" y="0"/>
                  </a:cubicBezTo>
                  <a:cubicBezTo>
                    <a:pt x="10" y="4"/>
                    <a:pt x="10" y="7"/>
                    <a:pt x="10" y="11"/>
                  </a:cubicBezTo>
                  <a:cubicBezTo>
                    <a:pt x="8" y="11"/>
                    <a:pt x="5" y="11"/>
                    <a:pt x="3" y="11"/>
                  </a:cubicBezTo>
                  <a:cubicBezTo>
                    <a:pt x="1" y="11"/>
                    <a:pt x="0" y="10"/>
                    <a:pt x="0" y="7"/>
                  </a:cubicBezTo>
                  <a:cubicBezTo>
                    <a:pt x="0" y="6"/>
                    <a:pt x="0" y="5"/>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80" name="Freeform 125"/>
            <p:cNvSpPr/>
            <p:nvPr/>
          </p:nvSpPr>
          <p:spPr bwMode="auto">
            <a:xfrm>
              <a:off x="6855964" y="3325891"/>
              <a:ext cx="63500" cy="63500"/>
            </a:xfrm>
            <a:custGeom>
              <a:avLst/>
              <a:gdLst>
                <a:gd name="T0" fmla="*/ 0 w 10"/>
                <a:gd name="T1" fmla="*/ 6 h 10"/>
                <a:gd name="T2" fmla="*/ 3 w 10"/>
                <a:gd name="T3" fmla="*/ 10 h 10"/>
                <a:gd name="T4" fmla="*/ 7 w 10"/>
                <a:gd name="T5" fmla="*/ 10 h 10"/>
                <a:gd name="T6" fmla="*/ 10 w 10"/>
                <a:gd name="T7" fmla="*/ 6 h 10"/>
                <a:gd name="T8" fmla="*/ 10 w 10"/>
                <a:gd name="T9" fmla="*/ 0 h 10"/>
                <a:gd name="T10" fmla="*/ 0 w 10"/>
                <a:gd name="T11" fmla="*/ 0 h 10"/>
                <a:gd name="T12" fmla="*/ 0 w 10"/>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0" y="6"/>
                  </a:moveTo>
                  <a:cubicBezTo>
                    <a:pt x="0" y="9"/>
                    <a:pt x="1" y="10"/>
                    <a:pt x="3" y="10"/>
                  </a:cubicBezTo>
                  <a:cubicBezTo>
                    <a:pt x="5" y="10"/>
                    <a:pt x="6" y="10"/>
                    <a:pt x="7" y="10"/>
                  </a:cubicBezTo>
                  <a:cubicBezTo>
                    <a:pt x="9" y="10"/>
                    <a:pt x="10" y="9"/>
                    <a:pt x="10" y="6"/>
                  </a:cubicBezTo>
                  <a:cubicBezTo>
                    <a:pt x="10" y="4"/>
                    <a:pt x="10" y="2"/>
                    <a:pt x="10" y="0"/>
                  </a:cubicBezTo>
                  <a:cubicBezTo>
                    <a:pt x="7" y="0"/>
                    <a:pt x="3" y="0"/>
                    <a:pt x="0" y="0"/>
                  </a:cubicBezTo>
                  <a:cubicBezTo>
                    <a:pt x="0" y="2"/>
                    <a:pt x="0"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81" name="Freeform 126"/>
            <p:cNvSpPr/>
            <p:nvPr/>
          </p:nvSpPr>
          <p:spPr bwMode="auto">
            <a:xfrm>
              <a:off x="6919464" y="3256041"/>
              <a:ext cx="63500" cy="69850"/>
            </a:xfrm>
            <a:custGeom>
              <a:avLst/>
              <a:gdLst>
                <a:gd name="T0" fmla="*/ 10 w 10"/>
                <a:gd name="T1" fmla="*/ 7 h 11"/>
                <a:gd name="T2" fmla="*/ 7 w 10"/>
                <a:gd name="T3" fmla="*/ 11 h 11"/>
                <a:gd name="T4" fmla="*/ 0 w 10"/>
                <a:gd name="T5" fmla="*/ 11 h 11"/>
                <a:gd name="T6" fmla="*/ 0 w 10"/>
                <a:gd name="T7" fmla="*/ 0 h 11"/>
                <a:gd name="T8" fmla="*/ 7 w 10"/>
                <a:gd name="T9" fmla="*/ 0 h 11"/>
                <a:gd name="T10" fmla="*/ 10 w 10"/>
                <a:gd name="T11" fmla="*/ 4 h 11"/>
                <a:gd name="T12" fmla="*/ 10 w 10"/>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10" y="7"/>
                  </a:moveTo>
                  <a:cubicBezTo>
                    <a:pt x="10" y="10"/>
                    <a:pt x="9" y="11"/>
                    <a:pt x="7" y="11"/>
                  </a:cubicBezTo>
                  <a:cubicBezTo>
                    <a:pt x="5" y="11"/>
                    <a:pt x="2" y="11"/>
                    <a:pt x="0" y="11"/>
                  </a:cubicBezTo>
                  <a:cubicBezTo>
                    <a:pt x="0" y="7"/>
                    <a:pt x="0" y="4"/>
                    <a:pt x="0" y="0"/>
                  </a:cubicBezTo>
                  <a:cubicBezTo>
                    <a:pt x="2" y="0"/>
                    <a:pt x="5" y="0"/>
                    <a:pt x="7" y="0"/>
                  </a:cubicBezTo>
                  <a:cubicBezTo>
                    <a:pt x="9" y="0"/>
                    <a:pt x="10" y="1"/>
                    <a:pt x="10" y="4"/>
                  </a:cubicBezTo>
                  <a:cubicBezTo>
                    <a:pt x="10" y="5"/>
                    <a:pt x="10" y="6"/>
                    <a:pt x="1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82" name="Freeform 127"/>
            <p:cNvSpPr/>
            <p:nvPr/>
          </p:nvSpPr>
          <p:spPr bwMode="auto">
            <a:xfrm>
              <a:off x="6855964" y="3190953"/>
              <a:ext cx="63500" cy="65088"/>
            </a:xfrm>
            <a:custGeom>
              <a:avLst/>
              <a:gdLst>
                <a:gd name="T0" fmla="*/ 7 w 10"/>
                <a:gd name="T1" fmla="*/ 0 h 10"/>
                <a:gd name="T2" fmla="*/ 10 w 10"/>
                <a:gd name="T3" fmla="*/ 4 h 10"/>
                <a:gd name="T4" fmla="*/ 10 w 10"/>
                <a:gd name="T5" fmla="*/ 10 h 10"/>
                <a:gd name="T6" fmla="*/ 0 w 10"/>
                <a:gd name="T7" fmla="*/ 10 h 10"/>
                <a:gd name="T8" fmla="*/ 0 w 10"/>
                <a:gd name="T9" fmla="*/ 4 h 10"/>
                <a:gd name="T10" fmla="*/ 3 w 10"/>
                <a:gd name="T11" fmla="*/ 0 h 10"/>
                <a:gd name="T12" fmla="*/ 7 w 1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7" y="0"/>
                  </a:moveTo>
                  <a:cubicBezTo>
                    <a:pt x="9" y="0"/>
                    <a:pt x="10" y="1"/>
                    <a:pt x="10" y="4"/>
                  </a:cubicBezTo>
                  <a:cubicBezTo>
                    <a:pt x="10" y="6"/>
                    <a:pt x="10" y="8"/>
                    <a:pt x="10" y="10"/>
                  </a:cubicBezTo>
                  <a:cubicBezTo>
                    <a:pt x="7" y="10"/>
                    <a:pt x="3" y="10"/>
                    <a:pt x="0" y="10"/>
                  </a:cubicBezTo>
                  <a:cubicBezTo>
                    <a:pt x="0" y="8"/>
                    <a:pt x="0" y="6"/>
                    <a:pt x="0" y="4"/>
                  </a:cubicBezTo>
                  <a:cubicBezTo>
                    <a:pt x="0" y="1"/>
                    <a:pt x="1" y="0"/>
                    <a:pt x="3" y="0"/>
                  </a:cubicBezTo>
                  <a:cubicBezTo>
                    <a:pt x="5" y="0"/>
                    <a:pt x="6"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83" name="Freeform 128"/>
            <p:cNvSpPr/>
            <p:nvPr/>
          </p:nvSpPr>
          <p:spPr bwMode="auto">
            <a:xfrm>
              <a:off x="6663876" y="3190953"/>
              <a:ext cx="63500" cy="198438"/>
            </a:xfrm>
            <a:custGeom>
              <a:avLst/>
              <a:gdLst>
                <a:gd name="T0" fmla="*/ 0 w 10"/>
                <a:gd name="T1" fmla="*/ 4 h 31"/>
                <a:gd name="T2" fmla="*/ 3 w 10"/>
                <a:gd name="T3" fmla="*/ 0 h 31"/>
                <a:gd name="T4" fmla="*/ 10 w 10"/>
                <a:gd name="T5" fmla="*/ 0 h 31"/>
                <a:gd name="T6" fmla="*/ 10 w 10"/>
                <a:gd name="T7" fmla="*/ 31 h 31"/>
                <a:gd name="T8" fmla="*/ 3 w 10"/>
                <a:gd name="T9" fmla="*/ 31 h 31"/>
                <a:gd name="T10" fmla="*/ 0 w 10"/>
                <a:gd name="T11" fmla="*/ 27 h 31"/>
                <a:gd name="T12" fmla="*/ 0 w 10"/>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10" h="31">
                  <a:moveTo>
                    <a:pt x="0" y="4"/>
                  </a:moveTo>
                  <a:cubicBezTo>
                    <a:pt x="0" y="1"/>
                    <a:pt x="1" y="0"/>
                    <a:pt x="3" y="0"/>
                  </a:cubicBezTo>
                  <a:cubicBezTo>
                    <a:pt x="5" y="0"/>
                    <a:pt x="7" y="0"/>
                    <a:pt x="10" y="0"/>
                  </a:cubicBezTo>
                  <a:cubicBezTo>
                    <a:pt x="10" y="10"/>
                    <a:pt x="10" y="21"/>
                    <a:pt x="10" y="31"/>
                  </a:cubicBezTo>
                  <a:cubicBezTo>
                    <a:pt x="7" y="31"/>
                    <a:pt x="5" y="31"/>
                    <a:pt x="3" y="31"/>
                  </a:cubicBezTo>
                  <a:cubicBezTo>
                    <a:pt x="1" y="31"/>
                    <a:pt x="0" y="30"/>
                    <a:pt x="0" y="27"/>
                  </a:cubicBezTo>
                  <a:cubicBezTo>
                    <a:pt x="0" y="19"/>
                    <a:pt x="0" y="1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84" name="Freeform 129"/>
            <p:cNvSpPr/>
            <p:nvPr/>
          </p:nvSpPr>
          <p:spPr bwMode="auto">
            <a:xfrm>
              <a:off x="6792464" y="3452891"/>
              <a:ext cx="190500" cy="63500"/>
            </a:xfrm>
            <a:custGeom>
              <a:avLst/>
              <a:gdLst>
                <a:gd name="T0" fmla="*/ 0 w 30"/>
                <a:gd name="T1" fmla="*/ 7 h 10"/>
                <a:gd name="T2" fmla="*/ 3 w 30"/>
                <a:gd name="T3" fmla="*/ 10 h 10"/>
                <a:gd name="T4" fmla="*/ 27 w 30"/>
                <a:gd name="T5" fmla="*/ 10 h 10"/>
                <a:gd name="T6" fmla="*/ 30 w 30"/>
                <a:gd name="T7" fmla="*/ 7 h 10"/>
                <a:gd name="T8" fmla="*/ 30 w 30"/>
                <a:gd name="T9" fmla="*/ 0 h 10"/>
                <a:gd name="T10" fmla="*/ 0 w 30"/>
                <a:gd name="T11" fmla="*/ 0 h 10"/>
                <a:gd name="T12" fmla="*/ 0 w 30"/>
                <a:gd name="T13" fmla="*/ 7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0" y="7"/>
                  </a:moveTo>
                  <a:cubicBezTo>
                    <a:pt x="0" y="9"/>
                    <a:pt x="1" y="10"/>
                    <a:pt x="3" y="10"/>
                  </a:cubicBezTo>
                  <a:cubicBezTo>
                    <a:pt x="11" y="10"/>
                    <a:pt x="19" y="10"/>
                    <a:pt x="27" y="10"/>
                  </a:cubicBezTo>
                  <a:cubicBezTo>
                    <a:pt x="29" y="10"/>
                    <a:pt x="30" y="9"/>
                    <a:pt x="30" y="7"/>
                  </a:cubicBezTo>
                  <a:cubicBezTo>
                    <a:pt x="30" y="4"/>
                    <a:pt x="30" y="2"/>
                    <a:pt x="30" y="0"/>
                  </a:cubicBezTo>
                  <a:cubicBezTo>
                    <a:pt x="20" y="0"/>
                    <a:pt x="10" y="0"/>
                    <a:pt x="0" y="0"/>
                  </a:cubicBezTo>
                  <a:cubicBezTo>
                    <a:pt x="0" y="2"/>
                    <a:pt x="0" y="4"/>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85" name="Freeform 130"/>
            <p:cNvSpPr/>
            <p:nvPr/>
          </p:nvSpPr>
          <p:spPr bwMode="auto">
            <a:xfrm>
              <a:off x="7048051" y="3190953"/>
              <a:ext cx="69850" cy="198438"/>
            </a:xfrm>
            <a:custGeom>
              <a:avLst/>
              <a:gdLst>
                <a:gd name="T0" fmla="*/ 11 w 11"/>
                <a:gd name="T1" fmla="*/ 27 h 31"/>
                <a:gd name="T2" fmla="*/ 7 w 11"/>
                <a:gd name="T3" fmla="*/ 31 h 31"/>
                <a:gd name="T4" fmla="*/ 0 w 11"/>
                <a:gd name="T5" fmla="*/ 31 h 31"/>
                <a:gd name="T6" fmla="*/ 0 w 11"/>
                <a:gd name="T7" fmla="*/ 0 h 31"/>
                <a:gd name="T8" fmla="*/ 7 w 11"/>
                <a:gd name="T9" fmla="*/ 0 h 31"/>
                <a:gd name="T10" fmla="*/ 11 w 11"/>
                <a:gd name="T11" fmla="*/ 4 h 31"/>
                <a:gd name="T12" fmla="*/ 11 w 11"/>
                <a:gd name="T13" fmla="*/ 27 h 31"/>
              </a:gdLst>
              <a:ahLst/>
              <a:cxnLst>
                <a:cxn ang="0">
                  <a:pos x="T0" y="T1"/>
                </a:cxn>
                <a:cxn ang="0">
                  <a:pos x="T2" y="T3"/>
                </a:cxn>
                <a:cxn ang="0">
                  <a:pos x="T4" y="T5"/>
                </a:cxn>
                <a:cxn ang="0">
                  <a:pos x="T6" y="T7"/>
                </a:cxn>
                <a:cxn ang="0">
                  <a:pos x="T8" y="T9"/>
                </a:cxn>
                <a:cxn ang="0">
                  <a:pos x="T10" y="T11"/>
                </a:cxn>
                <a:cxn ang="0">
                  <a:pos x="T12" y="T13"/>
                </a:cxn>
              </a:cxnLst>
              <a:rect l="0" t="0" r="r" b="b"/>
              <a:pathLst>
                <a:path w="11" h="31">
                  <a:moveTo>
                    <a:pt x="11" y="27"/>
                  </a:moveTo>
                  <a:cubicBezTo>
                    <a:pt x="11" y="30"/>
                    <a:pt x="10" y="31"/>
                    <a:pt x="7" y="31"/>
                  </a:cubicBezTo>
                  <a:cubicBezTo>
                    <a:pt x="5" y="31"/>
                    <a:pt x="3" y="31"/>
                    <a:pt x="0" y="31"/>
                  </a:cubicBezTo>
                  <a:cubicBezTo>
                    <a:pt x="0" y="21"/>
                    <a:pt x="0" y="10"/>
                    <a:pt x="0" y="0"/>
                  </a:cubicBezTo>
                  <a:cubicBezTo>
                    <a:pt x="3" y="0"/>
                    <a:pt x="5" y="0"/>
                    <a:pt x="7" y="0"/>
                  </a:cubicBezTo>
                  <a:cubicBezTo>
                    <a:pt x="10" y="0"/>
                    <a:pt x="11" y="1"/>
                    <a:pt x="11" y="4"/>
                  </a:cubicBezTo>
                  <a:cubicBezTo>
                    <a:pt x="11" y="12"/>
                    <a:pt x="11" y="19"/>
                    <a:pt x="1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86" name="Freeform 142"/>
            <p:cNvSpPr>
              <a:spLocks noEditPoints="1"/>
            </p:cNvSpPr>
            <p:nvPr/>
          </p:nvSpPr>
          <p:spPr bwMode="auto">
            <a:xfrm>
              <a:off x="11129514" y="3032203"/>
              <a:ext cx="312738" cy="439738"/>
            </a:xfrm>
            <a:custGeom>
              <a:avLst/>
              <a:gdLst>
                <a:gd name="T0" fmla="*/ 29 w 49"/>
                <a:gd name="T1" fmla="*/ 10 h 69"/>
                <a:gd name="T2" fmla="*/ 29 w 49"/>
                <a:gd name="T3" fmla="*/ 3 h 69"/>
                <a:gd name="T4" fmla="*/ 28 w 49"/>
                <a:gd name="T5" fmla="*/ 1 h 69"/>
                <a:gd name="T6" fmla="*/ 26 w 49"/>
                <a:gd name="T7" fmla="*/ 0 h 69"/>
                <a:gd name="T8" fmla="*/ 22 w 49"/>
                <a:gd name="T9" fmla="*/ 0 h 69"/>
                <a:gd name="T10" fmla="*/ 20 w 49"/>
                <a:gd name="T11" fmla="*/ 1 h 69"/>
                <a:gd name="T12" fmla="*/ 19 w 49"/>
                <a:gd name="T13" fmla="*/ 3 h 69"/>
                <a:gd name="T14" fmla="*/ 19 w 49"/>
                <a:gd name="T15" fmla="*/ 10 h 69"/>
                <a:gd name="T16" fmla="*/ 3 w 49"/>
                <a:gd name="T17" fmla="*/ 10 h 69"/>
                <a:gd name="T18" fmla="*/ 0 w 49"/>
                <a:gd name="T19" fmla="*/ 11 h 69"/>
                <a:gd name="T20" fmla="*/ 0 w 49"/>
                <a:gd name="T21" fmla="*/ 13 h 69"/>
                <a:gd name="T22" fmla="*/ 0 w 49"/>
                <a:gd name="T23" fmla="*/ 17 h 69"/>
                <a:gd name="T24" fmla="*/ 0 w 49"/>
                <a:gd name="T25" fmla="*/ 19 h 69"/>
                <a:gd name="T26" fmla="*/ 3 w 49"/>
                <a:gd name="T27" fmla="*/ 20 h 69"/>
                <a:gd name="T28" fmla="*/ 9 w 49"/>
                <a:gd name="T29" fmla="*/ 20 h 69"/>
                <a:gd name="T30" fmla="*/ 9 w 49"/>
                <a:gd name="T31" fmla="*/ 56 h 69"/>
                <a:gd name="T32" fmla="*/ 10 w 49"/>
                <a:gd name="T33" fmla="*/ 59 h 69"/>
                <a:gd name="T34" fmla="*/ 12 w 49"/>
                <a:gd name="T35" fmla="*/ 59 h 69"/>
                <a:gd name="T36" fmla="*/ 19 w 49"/>
                <a:gd name="T37" fmla="*/ 59 h 69"/>
                <a:gd name="T38" fmla="*/ 19 w 49"/>
                <a:gd name="T39" fmla="*/ 66 h 69"/>
                <a:gd name="T40" fmla="*/ 20 w 49"/>
                <a:gd name="T41" fmla="*/ 68 h 69"/>
                <a:gd name="T42" fmla="*/ 22 w 49"/>
                <a:gd name="T43" fmla="*/ 69 h 69"/>
                <a:gd name="T44" fmla="*/ 26 w 49"/>
                <a:gd name="T45" fmla="*/ 69 h 69"/>
                <a:gd name="T46" fmla="*/ 28 w 49"/>
                <a:gd name="T47" fmla="*/ 68 h 69"/>
                <a:gd name="T48" fmla="*/ 29 w 49"/>
                <a:gd name="T49" fmla="*/ 66 h 69"/>
                <a:gd name="T50" fmla="*/ 29 w 49"/>
                <a:gd name="T51" fmla="*/ 59 h 69"/>
                <a:gd name="T52" fmla="*/ 36 w 49"/>
                <a:gd name="T53" fmla="*/ 59 h 69"/>
                <a:gd name="T54" fmla="*/ 38 w 49"/>
                <a:gd name="T55" fmla="*/ 59 h 69"/>
                <a:gd name="T56" fmla="*/ 39 w 49"/>
                <a:gd name="T57" fmla="*/ 56 h 69"/>
                <a:gd name="T58" fmla="*/ 39 w 49"/>
                <a:gd name="T59" fmla="*/ 20 h 69"/>
                <a:gd name="T60" fmla="*/ 46 w 49"/>
                <a:gd name="T61" fmla="*/ 20 h 69"/>
                <a:gd name="T62" fmla="*/ 48 w 49"/>
                <a:gd name="T63" fmla="*/ 19 h 69"/>
                <a:gd name="T64" fmla="*/ 49 w 49"/>
                <a:gd name="T65" fmla="*/ 17 h 69"/>
                <a:gd name="T66" fmla="*/ 49 w 49"/>
                <a:gd name="T67" fmla="*/ 13 h 69"/>
                <a:gd name="T68" fmla="*/ 48 w 49"/>
                <a:gd name="T69" fmla="*/ 11 h 69"/>
                <a:gd name="T70" fmla="*/ 46 w 49"/>
                <a:gd name="T71" fmla="*/ 10 h 69"/>
                <a:gd name="T72" fmla="*/ 29 w 49"/>
                <a:gd name="T73" fmla="*/ 10 h 69"/>
                <a:gd name="T74" fmla="*/ 29 w 49"/>
                <a:gd name="T75" fmla="*/ 40 h 69"/>
                <a:gd name="T76" fmla="*/ 19 w 49"/>
                <a:gd name="T77" fmla="*/ 40 h 69"/>
                <a:gd name="T78" fmla="*/ 19 w 49"/>
                <a:gd name="T79" fmla="*/ 20 h 69"/>
                <a:gd name="T80" fmla="*/ 29 w 49"/>
                <a:gd name="T81" fmla="*/ 20 h 69"/>
                <a:gd name="T82" fmla="*/ 29 w 49"/>
                <a:gd name="T83" fmla="*/ 4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69">
                  <a:moveTo>
                    <a:pt x="29" y="10"/>
                  </a:moveTo>
                  <a:cubicBezTo>
                    <a:pt x="29" y="3"/>
                    <a:pt x="29" y="3"/>
                    <a:pt x="29" y="3"/>
                  </a:cubicBezTo>
                  <a:cubicBezTo>
                    <a:pt x="29" y="2"/>
                    <a:pt x="29" y="2"/>
                    <a:pt x="28" y="1"/>
                  </a:cubicBezTo>
                  <a:cubicBezTo>
                    <a:pt x="28" y="0"/>
                    <a:pt x="27" y="0"/>
                    <a:pt x="26" y="0"/>
                  </a:cubicBezTo>
                  <a:cubicBezTo>
                    <a:pt x="22" y="0"/>
                    <a:pt x="22" y="0"/>
                    <a:pt x="22" y="0"/>
                  </a:cubicBezTo>
                  <a:cubicBezTo>
                    <a:pt x="22" y="0"/>
                    <a:pt x="21" y="0"/>
                    <a:pt x="20" y="1"/>
                  </a:cubicBezTo>
                  <a:cubicBezTo>
                    <a:pt x="20" y="2"/>
                    <a:pt x="19" y="2"/>
                    <a:pt x="19" y="3"/>
                  </a:cubicBezTo>
                  <a:cubicBezTo>
                    <a:pt x="19" y="10"/>
                    <a:pt x="19" y="10"/>
                    <a:pt x="19" y="10"/>
                  </a:cubicBezTo>
                  <a:cubicBezTo>
                    <a:pt x="3" y="10"/>
                    <a:pt x="3" y="10"/>
                    <a:pt x="3" y="10"/>
                  </a:cubicBezTo>
                  <a:cubicBezTo>
                    <a:pt x="2" y="10"/>
                    <a:pt x="1" y="10"/>
                    <a:pt x="0" y="11"/>
                  </a:cubicBezTo>
                  <a:cubicBezTo>
                    <a:pt x="0" y="11"/>
                    <a:pt x="0" y="12"/>
                    <a:pt x="0" y="13"/>
                  </a:cubicBezTo>
                  <a:cubicBezTo>
                    <a:pt x="0" y="17"/>
                    <a:pt x="0" y="17"/>
                    <a:pt x="0" y="17"/>
                  </a:cubicBezTo>
                  <a:cubicBezTo>
                    <a:pt x="0" y="18"/>
                    <a:pt x="0" y="19"/>
                    <a:pt x="0" y="19"/>
                  </a:cubicBezTo>
                  <a:cubicBezTo>
                    <a:pt x="1" y="20"/>
                    <a:pt x="2" y="20"/>
                    <a:pt x="3" y="20"/>
                  </a:cubicBezTo>
                  <a:cubicBezTo>
                    <a:pt x="9" y="20"/>
                    <a:pt x="9" y="20"/>
                    <a:pt x="9" y="20"/>
                  </a:cubicBezTo>
                  <a:cubicBezTo>
                    <a:pt x="9" y="56"/>
                    <a:pt x="9" y="56"/>
                    <a:pt x="9" y="56"/>
                  </a:cubicBezTo>
                  <a:cubicBezTo>
                    <a:pt x="9" y="57"/>
                    <a:pt x="10" y="58"/>
                    <a:pt x="10" y="59"/>
                  </a:cubicBezTo>
                  <a:cubicBezTo>
                    <a:pt x="11" y="59"/>
                    <a:pt x="12" y="59"/>
                    <a:pt x="12" y="59"/>
                  </a:cubicBezTo>
                  <a:cubicBezTo>
                    <a:pt x="19" y="59"/>
                    <a:pt x="19" y="59"/>
                    <a:pt x="19" y="59"/>
                  </a:cubicBezTo>
                  <a:cubicBezTo>
                    <a:pt x="19" y="66"/>
                    <a:pt x="19" y="66"/>
                    <a:pt x="19" y="66"/>
                  </a:cubicBezTo>
                  <a:cubicBezTo>
                    <a:pt x="19" y="67"/>
                    <a:pt x="20" y="68"/>
                    <a:pt x="20" y="68"/>
                  </a:cubicBezTo>
                  <a:cubicBezTo>
                    <a:pt x="21" y="69"/>
                    <a:pt x="22" y="69"/>
                    <a:pt x="22" y="69"/>
                  </a:cubicBezTo>
                  <a:cubicBezTo>
                    <a:pt x="26" y="69"/>
                    <a:pt x="26" y="69"/>
                    <a:pt x="26" y="69"/>
                  </a:cubicBezTo>
                  <a:cubicBezTo>
                    <a:pt x="27" y="69"/>
                    <a:pt x="28" y="69"/>
                    <a:pt x="28" y="68"/>
                  </a:cubicBezTo>
                  <a:cubicBezTo>
                    <a:pt x="29" y="68"/>
                    <a:pt x="29" y="67"/>
                    <a:pt x="29" y="66"/>
                  </a:cubicBezTo>
                  <a:cubicBezTo>
                    <a:pt x="29" y="59"/>
                    <a:pt x="29" y="59"/>
                    <a:pt x="29" y="59"/>
                  </a:cubicBezTo>
                  <a:cubicBezTo>
                    <a:pt x="36" y="59"/>
                    <a:pt x="36" y="59"/>
                    <a:pt x="36" y="59"/>
                  </a:cubicBezTo>
                  <a:cubicBezTo>
                    <a:pt x="37" y="59"/>
                    <a:pt x="38" y="59"/>
                    <a:pt x="38" y="59"/>
                  </a:cubicBezTo>
                  <a:cubicBezTo>
                    <a:pt x="39" y="58"/>
                    <a:pt x="39" y="57"/>
                    <a:pt x="39" y="56"/>
                  </a:cubicBezTo>
                  <a:cubicBezTo>
                    <a:pt x="39" y="20"/>
                    <a:pt x="39" y="20"/>
                    <a:pt x="39" y="20"/>
                  </a:cubicBezTo>
                  <a:cubicBezTo>
                    <a:pt x="46" y="20"/>
                    <a:pt x="46" y="20"/>
                    <a:pt x="46" y="20"/>
                  </a:cubicBezTo>
                  <a:cubicBezTo>
                    <a:pt x="47" y="20"/>
                    <a:pt x="48" y="20"/>
                    <a:pt x="48" y="19"/>
                  </a:cubicBezTo>
                  <a:cubicBezTo>
                    <a:pt x="49" y="19"/>
                    <a:pt x="49" y="18"/>
                    <a:pt x="49" y="17"/>
                  </a:cubicBezTo>
                  <a:cubicBezTo>
                    <a:pt x="49" y="13"/>
                    <a:pt x="49" y="13"/>
                    <a:pt x="49" y="13"/>
                  </a:cubicBezTo>
                  <a:cubicBezTo>
                    <a:pt x="49" y="12"/>
                    <a:pt x="49" y="11"/>
                    <a:pt x="48" y="11"/>
                  </a:cubicBezTo>
                  <a:cubicBezTo>
                    <a:pt x="48" y="10"/>
                    <a:pt x="47" y="10"/>
                    <a:pt x="46" y="10"/>
                  </a:cubicBezTo>
                  <a:lnTo>
                    <a:pt x="29" y="10"/>
                  </a:lnTo>
                  <a:close/>
                  <a:moveTo>
                    <a:pt x="29" y="40"/>
                  </a:moveTo>
                  <a:cubicBezTo>
                    <a:pt x="19" y="40"/>
                    <a:pt x="19" y="40"/>
                    <a:pt x="19" y="40"/>
                  </a:cubicBezTo>
                  <a:cubicBezTo>
                    <a:pt x="19" y="20"/>
                    <a:pt x="19" y="20"/>
                    <a:pt x="19" y="20"/>
                  </a:cubicBezTo>
                  <a:cubicBezTo>
                    <a:pt x="29" y="20"/>
                    <a:pt x="29" y="20"/>
                    <a:pt x="29" y="20"/>
                  </a:cubicBezTo>
                  <a:lnTo>
                    <a:pt x="29"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grpSp>
          <p:nvGrpSpPr>
            <p:cNvPr id="187" name="组合 186"/>
            <p:cNvGrpSpPr/>
            <p:nvPr userDrawn="1"/>
          </p:nvGrpSpPr>
          <p:grpSpPr>
            <a:xfrm>
              <a:off x="2242347" y="650953"/>
              <a:ext cx="306388" cy="485775"/>
              <a:chOff x="8178351" y="650953"/>
              <a:chExt cx="306388" cy="485775"/>
            </a:xfrm>
            <a:grpFill/>
          </p:grpSpPr>
          <p:sp>
            <p:nvSpPr>
              <p:cNvPr id="192" name="Freeform 5"/>
              <p:cNvSpPr>
                <a:spLocks noEditPoints="1"/>
              </p:cNvSpPr>
              <p:nvPr/>
            </p:nvSpPr>
            <p:spPr bwMode="auto">
              <a:xfrm>
                <a:off x="8178351" y="650953"/>
                <a:ext cx="306388" cy="485775"/>
              </a:xfrm>
              <a:custGeom>
                <a:avLst/>
                <a:gdLst>
                  <a:gd name="T0" fmla="*/ 44 w 48"/>
                  <a:gd name="T1" fmla="*/ 9 h 76"/>
                  <a:gd name="T2" fmla="*/ 34 w 48"/>
                  <a:gd name="T3" fmla="*/ 9 h 76"/>
                  <a:gd name="T4" fmla="*/ 34 w 48"/>
                  <a:gd name="T5" fmla="*/ 3 h 76"/>
                  <a:gd name="T6" fmla="*/ 30 w 48"/>
                  <a:gd name="T7" fmla="*/ 0 h 76"/>
                  <a:gd name="T8" fmla="*/ 18 w 48"/>
                  <a:gd name="T9" fmla="*/ 0 h 76"/>
                  <a:gd name="T10" fmla="*/ 14 w 48"/>
                  <a:gd name="T11" fmla="*/ 3 h 76"/>
                  <a:gd name="T12" fmla="*/ 14 w 48"/>
                  <a:gd name="T13" fmla="*/ 9 h 76"/>
                  <a:gd name="T14" fmla="*/ 4 w 48"/>
                  <a:gd name="T15" fmla="*/ 9 h 76"/>
                  <a:gd name="T16" fmla="*/ 0 w 48"/>
                  <a:gd name="T17" fmla="*/ 13 h 76"/>
                  <a:gd name="T18" fmla="*/ 0 w 48"/>
                  <a:gd name="T19" fmla="*/ 72 h 76"/>
                  <a:gd name="T20" fmla="*/ 1 w 48"/>
                  <a:gd name="T21" fmla="*/ 75 h 76"/>
                  <a:gd name="T22" fmla="*/ 4 w 48"/>
                  <a:gd name="T23" fmla="*/ 76 h 76"/>
                  <a:gd name="T24" fmla="*/ 44 w 48"/>
                  <a:gd name="T25" fmla="*/ 76 h 76"/>
                  <a:gd name="T26" fmla="*/ 48 w 48"/>
                  <a:gd name="T27" fmla="*/ 72 h 76"/>
                  <a:gd name="T28" fmla="*/ 48 w 48"/>
                  <a:gd name="T29" fmla="*/ 13 h 76"/>
                  <a:gd name="T30" fmla="*/ 44 w 48"/>
                  <a:gd name="T31" fmla="*/ 9 h 76"/>
                  <a:gd name="T32" fmla="*/ 38 w 48"/>
                  <a:gd name="T33" fmla="*/ 66 h 76"/>
                  <a:gd name="T34" fmla="*/ 10 w 48"/>
                  <a:gd name="T35" fmla="*/ 66 h 76"/>
                  <a:gd name="T36" fmla="*/ 10 w 48"/>
                  <a:gd name="T37" fmla="*/ 19 h 76"/>
                  <a:gd name="T38" fmla="*/ 38 w 48"/>
                  <a:gd name="T39" fmla="*/ 19 h 76"/>
                  <a:gd name="T40" fmla="*/ 38 w 48"/>
                  <a:gd name="T41" fmla="*/ 6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76">
                    <a:moveTo>
                      <a:pt x="44" y="9"/>
                    </a:moveTo>
                    <a:cubicBezTo>
                      <a:pt x="41" y="9"/>
                      <a:pt x="37" y="9"/>
                      <a:pt x="34" y="9"/>
                    </a:cubicBezTo>
                    <a:cubicBezTo>
                      <a:pt x="34" y="7"/>
                      <a:pt x="34" y="5"/>
                      <a:pt x="34" y="3"/>
                    </a:cubicBezTo>
                    <a:cubicBezTo>
                      <a:pt x="34" y="1"/>
                      <a:pt x="33" y="0"/>
                      <a:pt x="30" y="0"/>
                    </a:cubicBezTo>
                    <a:cubicBezTo>
                      <a:pt x="26" y="0"/>
                      <a:pt x="22" y="0"/>
                      <a:pt x="18" y="0"/>
                    </a:cubicBezTo>
                    <a:cubicBezTo>
                      <a:pt x="16" y="0"/>
                      <a:pt x="14" y="1"/>
                      <a:pt x="14" y="3"/>
                    </a:cubicBezTo>
                    <a:cubicBezTo>
                      <a:pt x="14" y="5"/>
                      <a:pt x="14" y="7"/>
                      <a:pt x="14" y="9"/>
                    </a:cubicBezTo>
                    <a:cubicBezTo>
                      <a:pt x="11" y="9"/>
                      <a:pt x="7" y="9"/>
                      <a:pt x="4" y="9"/>
                    </a:cubicBezTo>
                    <a:cubicBezTo>
                      <a:pt x="1" y="9"/>
                      <a:pt x="0" y="10"/>
                      <a:pt x="0" y="13"/>
                    </a:cubicBezTo>
                    <a:cubicBezTo>
                      <a:pt x="0" y="33"/>
                      <a:pt x="0" y="52"/>
                      <a:pt x="0" y="72"/>
                    </a:cubicBezTo>
                    <a:cubicBezTo>
                      <a:pt x="0" y="73"/>
                      <a:pt x="0" y="74"/>
                      <a:pt x="1" y="75"/>
                    </a:cubicBezTo>
                    <a:cubicBezTo>
                      <a:pt x="2" y="76"/>
                      <a:pt x="3" y="76"/>
                      <a:pt x="4" y="76"/>
                    </a:cubicBezTo>
                    <a:cubicBezTo>
                      <a:pt x="17" y="76"/>
                      <a:pt x="31" y="76"/>
                      <a:pt x="44" y="76"/>
                    </a:cubicBezTo>
                    <a:cubicBezTo>
                      <a:pt x="47" y="76"/>
                      <a:pt x="48" y="75"/>
                      <a:pt x="48" y="72"/>
                    </a:cubicBezTo>
                    <a:cubicBezTo>
                      <a:pt x="48" y="52"/>
                      <a:pt x="48" y="33"/>
                      <a:pt x="48" y="13"/>
                    </a:cubicBezTo>
                    <a:cubicBezTo>
                      <a:pt x="48" y="10"/>
                      <a:pt x="47" y="9"/>
                      <a:pt x="44" y="9"/>
                    </a:cubicBezTo>
                    <a:close/>
                    <a:moveTo>
                      <a:pt x="38" y="66"/>
                    </a:moveTo>
                    <a:cubicBezTo>
                      <a:pt x="10" y="66"/>
                      <a:pt x="10" y="66"/>
                      <a:pt x="10" y="66"/>
                    </a:cubicBezTo>
                    <a:cubicBezTo>
                      <a:pt x="10" y="19"/>
                      <a:pt x="10" y="19"/>
                      <a:pt x="10" y="19"/>
                    </a:cubicBezTo>
                    <a:cubicBezTo>
                      <a:pt x="38" y="19"/>
                      <a:pt x="38" y="19"/>
                      <a:pt x="38" y="19"/>
                    </a:cubicBezTo>
                    <a:lnTo>
                      <a:pt x="38" y="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93" name="Freeform 6"/>
              <p:cNvSpPr>
                <a:spLocks noEditPoints="1"/>
              </p:cNvSpPr>
              <p:nvPr/>
            </p:nvSpPr>
            <p:spPr bwMode="auto">
              <a:xfrm>
                <a:off x="8178351" y="650953"/>
                <a:ext cx="306388" cy="485775"/>
              </a:xfrm>
              <a:custGeom>
                <a:avLst/>
                <a:gdLst>
                  <a:gd name="T0" fmla="*/ 44 w 48"/>
                  <a:gd name="T1" fmla="*/ 9 h 76"/>
                  <a:gd name="T2" fmla="*/ 34 w 48"/>
                  <a:gd name="T3" fmla="*/ 9 h 76"/>
                  <a:gd name="T4" fmla="*/ 34 w 48"/>
                  <a:gd name="T5" fmla="*/ 3 h 76"/>
                  <a:gd name="T6" fmla="*/ 30 w 48"/>
                  <a:gd name="T7" fmla="*/ 0 h 76"/>
                  <a:gd name="T8" fmla="*/ 18 w 48"/>
                  <a:gd name="T9" fmla="*/ 0 h 76"/>
                  <a:gd name="T10" fmla="*/ 14 w 48"/>
                  <a:gd name="T11" fmla="*/ 3 h 76"/>
                  <a:gd name="T12" fmla="*/ 14 w 48"/>
                  <a:gd name="T13" fmla="*/ 9 h 76"/>
                  <a:gd name="T14" fmla="*/ 4 w 48"/>
                  <a:gd name="T15" fmla="*/ 9 h 76"/>
                  <a:gd name="T16" fmla="*/ 0 w 48"/>
                  <a:gd name="T17" fmla="*/ 13 h 76"/>
                  <a:gd name="T18" fmla="*/ 0 w 48"/>
                  <a:gd name="T19" fmla="*/ 72 h 76"/>
                  <a:gd name="T20" fmla="*/ 1 w 48"/>
                  <a:gd name="T21" fmla="*/ 75 h 76"/>
                  <a:gd name="T22" fmla="*/ 4 w 48"/>
                  <a:gd name="T23" fmla="*/ 76 h 76"/>
                  <a:gd name="T24" fmla="*/ 44 w 48"/>
                  <a:gd name="T25" fmla="*/ 76 h 76"/>
                  <a:gd name="T26" fmla="*/ 48 w 48"/>
                  <a:gd name="T27" fmla="*/ 72 h 76"/>
                  <a:gd name="T28" fmla="*/ 48 w 48"/>
                  <a:gd name="T29" fmla="*/ 13 h 76"/>
                  <a:gd name="T30" fmla="*/ 44 w 48"/>
                  <a:gd name="T31" fmla="*/ 9 h 76"/>
                  <a:gd name="T32" fmla="*/ 38 w 48"/>
                  <a:gd name="T33" fmla="*/ 66 h 76"/>
                  <a:gd name="T34" fmla="*/ 10 w 48"/>
                  <a:gd name="T35" fmla="*/ 66 h 76"/>
                  <a:gd name="T36" fmla="*/ 10 w 48"/>
                  <a:gd name="T37" fmla="*/ 19 h 76"/>
                  <a:gd name="T38" fmla="*/ 38 w 48"/>
                  <a:gd name="T39" fmla="*/ 19 h 76"/>
                  <a:gd name="T40" fmla="*/ 38 w 48"/>
                  <a:gd name="T41" fmla="*/ 6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76">
                    <a:moveTo>
                      <a:pt x="44" y="9"/>
                    </a:moveTo>
                    <a:cubicBezTo>
                      <a:pt x="41" y="9"/>
                      <a:pt x="37" y="9"/>
                      <a:pt x="34" y="9"/>
                    </a:cubicBezTo>
                    <a:cubicBezTo>
                      <a:pt x="34" y="7"/>
                      <a:pt x="34" y="5"/>
                      <a:pt x="34" y="3"/>
                    </a:cubicBezTo>
                    <a:cubicBezTo>
                      <a:pt x="34" y="1"/>
                      <a:pt x="33" y="0"/>
                      <a:pt x="30" y="0"/>
                    </a:cubicBezTo>
                    <a:cubicBezTo>
                      <a:pt x="26" y="0"/>
                      <a:pt x="22" y="0"/>
                      <a:pt x="18" y="0"/>
                    </a:cubicBezTo>
                    <a:cubicBezTo>
                      <a:pt x="16" y="0"/>
                      <a:pt x="14" y="1"/>
                      <a:pt x="14" y="3"/>
                    </a:cubicBezTo>
                    <a:cubicBezTo>
                      <a:pt x="14" y="5"/>
                      <a:pt x="14" y="7"/>
                      <a:pt x="14" y="9"/>
                    </a:cubicBezTo>
                    <a:cubicBezTo>
                      <a:pt x="11" y="9"/>
                      <a:pt x="7" y="9"/>
                      <a:pt x="4" y="9"/>
                    </a:cubicBezTo>
                    <a:cubicBezTo>
                      <a:pt x="1" y="9"/>
                      <a:pt x="0" y="10"/>
                      <a:pt x="0" y="13"/>
                    </a:cubicBezTo>
                    <a:cubicBezTo>
                      <a:pt x="0" y="33"/>
                      <a:pt x="0" y="52"/>
                      <a:pt x="0" y="72"/>
                    </a:cubicBezTo>
                    <a:cubicBezTo>
                      <a:pt x="0" y="73"/>
                      <a:pt x="0" y="74"/>
                      <a:pt x="1" y="75"/>
                    </a:cubicBezTo>
                    <a:cubicBezTo>
                      <a:pt x="2" y="76"/>
                      <a:pt x="3" y="76"/>
                      <a:pt x="4" y="76"/>
                    </a:cubicBezTo>
                    <a:cubicBezTo>
                      <a:pt x="17" y="76"/>
                      <a:pt x="31" y="76"/>
                      <a:pt x="44" y="76"/>
                    </a:cubicBezTo>
                    <a:cubicBezTo>
                      <a:pt x="47" y="76"/>
                      <a:pt x="48" y="75"/>
                      <a:pt x="48" y="72"/>
                    </a:cubicBezTo>
                    <a:cubicBezTo>
                      <a:pt x="48" y="52"/>
                      <a:pt x="48" y="33"/>
                      <a:pt x="48" y="13"/>
                    </a:cubicBezTo>
                    <a:cubicBezTo>
                      <a:pt x="48" y="10"/>
                      <a:pt x="47" y="9"/>
                      <a:pt x="44" y="9"/>
                    </a:cubicBezTo>
                    <a:close/>
                    <a:moveTo>
                      <a:pt x="38" y="66"/>
                    </a:moveTo>
                    <a:cubicBezTo>
                      <a:pt x="10" y="66"/>
                      <a:pt x="10" y="66"/>
                      <a:pt x="10" y="66"/>
                    </a:cubicBezTo>
                    <a:cubicBezTo>
                      <a:pt x="10" y="19"/>
                      <a:pt x="10" y="19"/>
                      <a:pt x="10" y="19"/>
                    </a:cubicBezTo>
                    <a:cubicBezTo>
                      <a:pt x="38" y="19"/>
                      <a:pt x="38" y="19"/>
                      <a:pt x="38" y="19"/>
                    </a:cubicBezTo>
                    <a:lnTo>
                      <a:pt x="38" y="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94" name="Rectangle 7"/>
              <p:cNvSpPr>
                <a:spLocks noChangeArrowheads="1"/>
              </p:cNvSpPr>
              <p:nvPr/>
            </p:nvSpPr>
            <p:spPr bwMode="auto">
              <a:xfrm>
                <a:off x="8267251" y="982741"/>
                <a:ext cx="1285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95" name="Rectangle 8"/>
              <p:cNvSpPr>
                <a:spLocks noChangeArrowheads="1"/>
              </p:cNvSpPr>
              <p:nvPr/>
            </p:nvSpPr>
            <p:spPr bwMode="auto">
              <a:xfrm>
                <a:off x="8267251" y="893841"/>
                <a:ext cx="128588"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96" name="Rectangle 9"/>
              <p:cNvSpPr>
                <a:spLocks noChangeArrowheads="1"/>
              </p:cNvSpPr>
              <p:nvPr/>
            </p:nvSpPr>
            <p:spPr bwMode="auto">
              <a:xfrm>
                <a:off x="8267251" y="798591"/>
                <a:ext cx="1285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solidFill>
                    <a:prstClr val="black"/>
                  </a:solidFill>
                </a:endParaRPr>
              </a:p>
            </p:txBody>
          </p:sp>
        </p:grpSp>
        <p:grpSp>
          <p:nvGrpSpPr>
            <p:cNvPr id="188" name="组合 187"/>
            <p:cNvGrpSpPr/>
            <p:nvPr userDrawn="1"/>
          </p:nvGrpSpPr>
          <p:grpSpPr>
            <a:xfrm>
              <a:off x="746922" y="650953"/>
              <a:ext cx="434975" cy="485775"/>
              <a:chOff x="6682926" y="650953"/>
              <a:chExt cx="434975" cy="485775"/>
            </a:xfrm>
            <a:grpFill/>
          </p:grpSpPr>
          <p:sp>
            <p:nvSpPr>
              <p:cNvPr id="189" name="Rectangle 20"/>
              <p:cNvSpPr>
                <a:spLocks noChangeArrowheads="1"/>
              </p:cNvSpPr>
              <p:nvPr/>
            </p:nvSpPr>
            <p:spPr bwMode="auto">
              <a:xfrm>
                <a:off x="6932164" y="773191"/>
                <a:ext cx="57150"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90" name="Rectangle 21"/>
              <p:cNvSpPr>
                <a:spLocks noChangeArrowheads="1"/>
              </p:cNvSpPr>
              <p:nvPr/>
            </p:nvSpPr>
            <p:spPr bwMode="auto">
              <a:xfrm>
                <a:off x="6811514" y="773191"/>
                <a:ext cx="57150"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91" name="Freeform 22"/>
              <p:cNvSpPr>
                <a:spLocks noEditPoints="1"/>
              </p:cNvSpPr>
              <p:nvPr/>
            </p:nvSpPr>
            <p:spPr bwMode="auto">
              <a:xfrm>
                <a:off x="6682926" y="650953"/>
                <a:ext cx="434975" cy="485775"/>
              </a:xfrm>
              <a:custGeom>
                <a:avLst/>
                <a:gdLst>
                  <a:gd name="T0" fmla="*/ 64 w 68"/>
                  <a:gd name="T1" fmla="*/ 0 h 76"/>
                  <a:gd name="T2" fmla="*/ 4 w 68"/>
                  <a:gd name="T3" fmla="*/ 0 h 76"/>
                  <a:gd name="T4" fmla="*/ 0 w 68"/>
                  <a:gd name="T5" fmla="*/ 3 h 76"/>
                  <a:gd name="T6" fmla="*/ 0 w 68"/>
                  <a:gd name="T7" fmla="*/ 63 h 76"/>
                  <a:gd name="T8" fmla="*/ 4 w 68"/>
                  <a:gd name="T9" fmla="*/ 67 h 76"/>
                  <a:gd name="T10" fmla="*/ 10 w 68"/>
                  <a:gd name="T11" fmla="*/ 67 h 76"/>
                  <a:gd name="T12" fmla="*/ 10 w 68"/>
                  <a:gd name="T13" fmla="*/ 73 h 76"/>
                  <a:gd name="T14" fmla="*/ 13 w 68"/>
                  <a:gd name="T15" fmla="*/ 76 h 76"/>
                  <a:gd name="T16" fmla="*/ 55 w 68"/>
                  <a:gd name="T17" fmla="*/ 76 h 76"/>
                  <a:gd name="T18" fmla="*/ 58 w 68"/>
                  <a:gd name="T19" fmla="*/ 73 h 76"/>
                  <a:gd name="T20" fmla="*/ 58 w 68"/>
                  <a:gd name="T21" fmla="*/ 67 h 76"/>
                  <a:gd name="T22" fmla="*/ 64 w 68"/>
                  <a:gd name="T23" fmla="*/ 67 h 76"/>
                  <a:gd name="T24" fmla="*/ 68 w 68"/>
                  <a:gd name="T25" fmla="*/ 63 h 76"/>
                  <a:gd name="T26" fmla="*/ 68 w 68"/>
                  <a:gd name="T27" fmla="*/ 3 h 76"/>
                  <a:gd name="T28" fmla="*/ 64 w 68"/>
                  <a:gd name="T29" fmla="*/ 0 h 76"/>
                  <a:gd name="T30" fmla="*/ 42 w 68"/>
                  <a:gd name="T31" fmla="*/ 60 h 76"/>
                  <a:gd name="T32" fmla="*/ 41 w 68"/>
                  <a:gd name="T33" fmla="*/ 61 h 76"/>
                  <a:gd name="T34" fmla="*/ 39 w 68"/>
                  <a:gd name="T35" fmla="*/ 61 h 76"/>
                  <a:gd name="T36" fmla="*/ 39 w 68"/>
                  <a:gd name="T37" fmla="*/ 63 h 76"/>
                  <a:gd name="T38" fmla="*/ 38 w 68"/>
                  <a:gd name="T39" fmla="*/ 64 h 76"/>
                  <a:gd name="T40" fmla="*/ 37 w 68"/>
                  <a:gd name="T41" fmla="*/ 64 h 76"/>
                  <a:gd name="T42" fmla="*/ 37 w 68"/>
                  <a:gd name="T43" fmla="*/ 66 h 76"/>
                  <a:gd name="T44" fmla="*/ 36 w 68"/>
                  <a:gd name="T45" fmla="*/ 66 h 76"/>
                  <a:gd name="T46" fmla="*/ 32 w 68"/>
                  <a:gd name="T47" fmla="*/ 66 h 76"/>
                  <a:gd name="T48" fmla="*/ 31 w 68"/>
                  <a:gd name="T49" fmla="*/ 66 h 76"/>
                  <a:gd name="T50" fmla="*/ 31 w 68"/>
                  <a:gd name="T51" fmla="*/ 64 h 76"/>
                  <a:gd name="T52" fmla="*/ 30 w 68"/>
                  <a:gd name="T53" fmla="*/ 64 h 76"/>
                  <a:gd name="T54" fmla="*/ 29 w 68"/>
                  <a:gd name="T55" fmla="*/ 63 h 76"/>
                  <a:gd name="T56" fmla="*/ 29 w 68"/>
                  <a:gd name="T57" fmla="*/ 61 h 76"/>
                  <a:gd name="T58" fmla="*/ 27 w 68"/>
                  <a:gd name="T59" fmla="*/ 61 h 76"/>
                  <a:gd name="T60" fmla="*/ 26 w 68"/>
                  <a:gd name="T61" fmla="*/ 60 h 76"/>
                  <a:gd name="T62" fmla="*/ 26 w 68"/>
                  <a:gd name="T63" fmla="*/ 54 h 76"/>
                  <a:gd name="T64" fmla="*/ 27 w 68"/>
                  <a:gd name="T65" fmla="*/ 53 h 76"/>
                  <a:gd name="T66" fmla="*/ 29 w 68"/>
                  <a:gd name="T67" fmla="*/ 53 h 76"/>
                  <a:gd name="T68" fmla="*/ 39 w 68"/>
                  <a:gd name="T69" fmla="*/ 53 h 76"/>
                  <a:gd name="T70" fmla="*/ 41 w 68"/>
                  <a:gd name="T71" fmla="*/ 53 h 76"/>
                  <a:gd name="T72" fmla="*/ 42 w 68"/>
                  <a:gd name="T73" fmla="*/ 54 h 76"/>
                  <a:gd name="T74" fmla="*/ 42 w 68"/>
                  <a:gd name="T75" fmla="*/ 60 h 76"/>
                  <a:gd name="T76" fmla="*/ 42 w 68"/>
                  <a:gd name="T77" fmla="*/ 50 h 76"/>
                  <a:gd name="T78" fmla="*/ 41 w 68"/>
                  <a:gd name="T79" fmla="*/ 51 h 76"/>
                  <a:gd name="T80" fmla="*/ 27 w 68"/>
                  <a:gd name="T81" fmla="*/ 51 h 76"/>
                  <a:gd name="T82" fmla="*/ 26 w 68"/>
                  <a:gd name="T83" fmla="*/ 50 h 76"/>
                  <a:gd name="T84" fmla="*/ 26 w 68"/>
                  <a:gd name="T85" fmla="*/ 49 h 76"/>
                  <a:gd name="T86" fmla="*/ 27 w 68"/>
                  <a:gd name="T87" fmla="*/ 48 h 76"/>
                  <a:gd name="T88" fmla="*/ 33 w 68"/>
                  <a:gd name="T89" fmla="*/ 48 h 76"/>
                  <a:gd name="T90" fmla="*/ 33 w 68"/>
                  <a:gd name="T91" fmla="*/ 46 h 76"/>
                  <a:gd name="T92" fmla="*/ 34 w 68"/>
                  <a:gd name="T93" fmla="*/ 45 h 76"/>
                  <a:gd name="T94" fmla="*/ 34 w 68"/>
                  <a:gd name="T95" fmla="*/ 45 h 76"/>
                  <a:gd name="T96" fmla="*/ 35 w 68"/>
                  <a:gd name="T97" fmla="*/ 46 h 76"/>
                  <a:gd name="T98" fmla="*/ 35 w 68"/>
                  <a:gd name="T99" fmla="*/ 48 h 76"/>
                  <a:gd name="T100" fmla="*/ 41 w 68"/>
                  <a:gd name="T101" fmla="*/ 48 h 76"/>
                  <a:gd name="T102" fmla="*/ 42 w 68"/>
                  <a:gd name="T103" fmla="*/ 49 h 76"/>
                  <a:gd name="T104" fmla="*/ 42 w 68"/>
                  <a:gd name="T105" fmla="*/ 50 h 76"/>
                  <a:gd name="T106" fmla="*/ 58 w 68"/>
                  <a:gd name="T107" fmla="*/ 38 h 76"/>
                  <a:gd name="T108" fmla="*/ 10 w 68"/>
                  <a:gd name="T109" fmla="*/ 38 h 76"/>
                  <a:gd name="T110" fmla="*/ 10 w 68"/>
                  <a:gd name="T111" fmla="*/ 9 h 76"/>
                  <a:gd name="T112" fmla="*/ 58 w 68"/>
                  <a:gd name="T113" fmla="*/ 9 h 76"/>
                  <a:gd name="T114" fmla="*/ 58 w 68"/>
                  <a:gd name="T115" fmla="*/ 3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 h="76">
                    <a:moveTo>
                      <a:pt x="64" y="0"/>
                    </a:moveTo>
                    <a:cubicBezTo>
                      <a:pt x="44" y="0"/>
                      <a:pt x="24" y="0"/>
                      <a:pt x="4" y="0"/>
                    </a:cubicBezTo>
                    <a:cubicBezTo>
                      <a:pt x="1" y="0"/>
                      <a:pt x="0" y="0"/>
                      <a:pt x="0" y="3"/>
                    </a:cubicBezTo>
                    <a:cubicBezTo>
                      <a:pt x="0" y="23"/>
                      <a:pt x="0" y="43"/>
                      <a:pt x="0" y="63"/>
                    </a:cubicBezTo>
                    <a:cubicBezTo>
                      <a:pt x="0" y="66"/>
                      <a:pt x="1" y="67"/>
                      <a:pt x="4" y="67"/>
                    </a:cubicBezTo>
                    <a:cubicBezTo>
                      <a:pt x="6" y="67"/>
                      <a:pt x="8" y="67"/>
                      <a:pt x="10" y="67"/>
                    </a:cubicBezTo>
                    <a:cubicBezTo>
                      <a:pt x="10" y="69"/>
                      <a:pt x="10" y="71"/>
                      <a:pt x="10" y="73"/>
                    </a:cubicBezTo>
                    <a:cubicBezTo>
                      <a:pt x="10" y="75"/>
                      <a:pt x="11" y="76"/>
                      <a:pt x="13" y="76"/>
                    </a:cubicBezTo>
                    <a:cubicBezTo>
                      <a:pt x="27" y="76"/>
                      <a:pt x="41" y="76"/>
                      <a:pt x="55" y="76"/>
                    </a:cubicBezTo>
                    <a:cubicBezTo>
                      <a:pt x="57" y="76"/>
                      <a:pt x="58" y="75"/>
                      <a:pt x="58" y="73"/>
                    </a:cubicBezTo>
                    <a:cubicBezTo>
                      <a:pt x="58" y="71"/>
                      <a:pt x="58" y="69"/>
                      <a:pt x="58" y="67"/>
                    </a:cubicBezTo>
                    <a:cubicBezTo>
                      <a:pt x="60" y="67"/>
                      <a:pt x="62" y="67"/>
                      <a:pt x="64" y="67"/>
                    </a:cubicBezTo>
                    <a:cubicBezTo>
                      <a:pt x="67" y="67"/>
                      <a:pt x="68" y="66"/>
                      <a:pt x="68" y="63"/>
                    </a:cubicBezTo>
                    <a:cubicBezTo>
                      <a:pt x="68" y="43"/>
                      <a:pt x="68" y="23"/>
                      <a:pt x="68" y="3"/>
                    </a:cubicBezTo>
                    <a:cubicBezTo>
                      <a:pt x="68" y="0"/>
                      <a:pt x="67" y="0"/>
                      <a:pt x="64" y="0"/>
                    </a:cubicBezTo>
                    <a:close/>
                    <a:moveTo>
                      <a:pt x="42" y="60"/>
                    </a:moveTo>
                    <a:cubicBezTo>
                      <a:pt x="42" y="61"/>
                      <a:pt x="42" y="61"/>
                      <a:pt x="41" y="61"/>
                    </a:cubicBezTo>
                    <a:cubicBezTo>
                      <a:pt x="40" y="61"/>
                      <a:pt x="40" y="61"/>
                      <a:pt x="39" y="61"/>
                    </a:cubicBezTo>
                    <a:cubicBezTo>
                      <a:pt x="39" y="62"/>
                      <a:pt x="39" y="62"/>
                      <a:pt x="39" y="63"/>
                    </a:cubicBezTo>
                    <a:cubicBezTo>
                      <a:pt x="39" y="64"/>
                      <a:pt x="39" y="64"/>
                      <a:pt x="38" y="64"/>
                    </a:cubicBezTo>
                    <a:cubicBezTo>
                      <a:pt x="38" y="64"/>
                      <a:pt x="37" y="64"/>
                      <a:pt x="37" y="64"/>
                    </a:cubicBezTo>
                    <a:cubicBezTo>
                      <a:pt x="37" y="64"/>
                      <a:pt x="37" y="65"/>
                      <a:pt x="37" y="66"/>
                    </a:cubicBezTo>
                    <a:cubicBezTo>
                      <a:pt x="37" y="66"/>
                      <a:pt x="36" y="66"/>
                      <a:pt x="36" y="66"/>
                    </a:cubicBezTo>
                    <a:cubicBezTo>
                      <a:pt x="35" y="66"/>
                      <a:pt x="33" y="66"/>
                      <a:pt x="32" y="66"/>
                    </a:cubicBezTo>
                    <a:cubicBezTo>
                      <a:pt x="32" y="66"/>
                      <a:pt x="31" y="66"/>
                      <a:pt x="31" y="66"/>
                    </a:cubicBezTo>
                    <a:cubicBezTo>
                      <a:pt x="31" y="65"/>
                      <a:pt x="31" y="64"/>
                      <a:pt x="31" y="64"/>
                    </a:cubicBezTo>
                    <a:cubicBezTo>
                      <a:pt x="31" y="64"/>
                      <a:pt x="30" y="64"/>
                      <a:pt x="30" y="64"/>
                    </a:cubicBezTo>
                    <a:cubicBezTo>
                      <a:pt x="29" y="64"/>
                      <a:pt x="29" y="64"/>
                      <a:pt x="29" y="63"/>
                    </a:cubicBezTo>
                    <a:cubicBezTo>
                      <a:pt x="29" y="62"/>
                      <a:pt x="29" y="62"/>
                      <a:pt x="29" y="61"/>
                    </a:cubicBezTo>
                    <a:cubicBezTo>
                      <a:pt x="28" y="61"/>
                      <a:pt x="28" y="61"/>
                      <a:pt x="27" y="61"/>
                    </a:cubicBezTo>
                    <a:cubicBezTo>
                      <a:pt x="26" y="61"/>
                      <a:pt x="26" y="61"/>
                      <a:pt x="26" y="60"/>
                    </a:cubicBezTo>
                    <a:cubicBezTo>
                      <a:pt x="26" y="58"/>
                      <a:pt x="26" y="56"/>
                      <a:pt x="26" y="54"/>
                    </a:cubicBezTo>
                    <a:cubicBezTo>
                      <a:pt x="26" y="54"/>
                      <a:pt x="26" y="53"/>
                      <a:pt x="27" y="53"/>
                    </a:cubicBezTo>
                    <a:cubicBezTo>
                      <a:pt x="28" y="53"/>
                      <a:pt x="28" y="53"/>
                      <a:pt x="29" y="53"/>
                    </a:cubicBezTo>
                    <a:cubicBezTo>
                      <a:pt x="32" y="53"/>
                      <a:pt x="36" y="53"/>
                      <a:pt x="39" y="53"/>
                    </a:cubicBezTo>
                    <a:cubicBezTo>
                      <a:pt x="40" y="53"/>
                      <a:pt x="40" y="53"/>
                      <a:pt x="41" y="53"/>
                    </a:cubicBezTo>
                    <a:cubicBezTo>
                      <a:pt x="42" y="53"/>
                      <a:pt x="42" y="54"/>
                      <a:pt x="42" y="54"/>
                    </a:cubicBezTo>
                    <a:cubicBezTo>
                      <a:pt x="42" y="56"/>
                      <a:pt x="42" y="58"/>
                      <a:pt x="42" y="60"/>
                    </a:cubicBezTo>
                    <a:close/>
                    <a:moveTo>
                      <a:pt x="42" y="50"/>
                    </a:moveTo>
                    <a:cubicBezTo>
                      <a:pt x="42" y="50"/>
                      <a:pt x="42" y="51"/>
                      <a:pt x="41" y="51"/>
                    </a:cubicBezTo>
                    <a:cubicBezTo>
                      <a:pt x="36" y="51"/>
                      <a:pt x="32" y="51"/>
                      <a:pt x="27" y="51"/>
                    </a:cubicBezTo>
                    <a:cubicBezTo>
                      <a:pt x="26" y="51"/>
                      <a:pt x="26" y="50"/>
                      <a:pt x="26" y="50"/>
                    </a:cubicBezTo>
                    <a:cubicBezTo>
                      <a:pt x="26" y="50"/>
                      <a:pt x="26" y="49"/>
                      <a:pt x="26" y="49"/>
                    </a:cubicBezTo>
                    <a:cubicBezTo>
                      <a:pt x="26" y="48"/>
                      <a:pt x="26" y="48"/>
                      <a:pt x="27" y="48"/>
                    </a:cubicBezTo>
                    <a:cubicBezTo>
                      <a:pt x="29" y="48"/>
                      <a:pt x="31" y="48"/>
                      <a:pt x="33" y="48"/>
                    </a:cubicBezTo>
                    <a:cubicBezTo>
                      <a:pt x="33" y="47"/>
                      <a:pt x="33" y="47"/>
                      <a:pt x="33" y="46"/>
                    </a:cubicBezTo>
                    <a:cubicBezTo>
                      <a:pt x="33" y="46"/>
                      <a:pt x="33" y="45"/>
                      <a:pt x="34" y="45"/>
                    </a:cubicBezTo>
                    <a:cubicBezTo>
                      <a:pt x="34" y="45"/>
                      <a:pt x="34" y="45"/>
                      <a:pt x="34" y="45"/>
                    </a:cubicBezTo>
                    <a:cubicBezTo>
                      <a:pt x="35" y="45"/>
                      <a:pt x="35" y="46"/>
                      <a:pt x="35" y="46"/>
                    </a:cubicBezTo>
                    <a:cubicBezTo>
                      <a:pt x="35" y="47"/>
                      <a:pt x="35" y="47"/>
                      <a:pt x="35" y="48"/>
                    </a:cubicBezTo>
                    <a:cubicBezTo>
                      <a:pt x="37" y="48"/>
                      <a:pt x="39" y="48"/>
                      <a:pt x="41" y="48"/>
                    </a:cubicBezTo>
                    <a:cubicBezTo>
                      <a:pt x="42" y="48"/>
                      <a:pt x="42" y="48"/>
                      <a:pt x="42" y="49"/>
                    </a:cubicBezTo>
                    <a:cubicBezTo>
                      <a:pt x="42" y="49"/>
                      <a:pt x="42" y="50"/>
                      <a:pt x="42" y="50"/>
                    </a:cubicBezTo>
                    <a:close/>
                    <a:moveTo>
                      <a:pt x="58" y="38"/>
                    </a:moveTo>
                    <a:cubicBezTo>
                      <a:pt x="10" y="38"/>
                      <a:pt x="10" y="38"/>
                      <a:pt x="10" y="38"/>
                    </a:cubicBezTo>
                    <a:cubicBezTo>
                      <a:pt x="10" y="9"/>
                      <a:pt x="10" y="9"/>
                      <a:pt x="10" y="9"/>
                    </a:cubicBezTo>
                    <a:cubicBezTo>
                      <a:pt x="58" y="9"/>
                      <a:pt x="58" y="9"/>
                      <a:pt x="58" y="9"/>
                    </a:cubicBezTo>
                    <a:lnTo>
                      <a:pt x="58"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print"/>
          <a:srcRect r="61722" b="68615"/>
          <a:stretch>
            <a:fillRect/>
          </a:stretch>
        </p:blipFill>
        <p:spPr>
          <a:xfrm>
            <a:off x="0" y="-1"/>
            <a:ext cx="9144000" cy="6858001"/>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19462" name="Rectangle 6"/>
          <p:cNvSpPr>
            <a:spLocks noGrp="1" noChangeArrowheads="1"/>
          </p:cNvSpPr>
          <p:nvPr>
            <p:ph type="subTitle" sz="quarter" idx="1" hasCustomPrompt="1"/>
          </p:nvPr>
        </p:nvSpPr>
        <p:spPr>
          <a:xfrm>
            <a:off x="136525" y="5680630"/>
            <a:ext cx="4972050" cy="676275"/>
          </a:xfrm>
        </p:spPr>
        <p:txBody>
          <a:bodyPr lIns="91440" anchor="ctr"/>
          <a:lstStyle>
            <a:lvl1pPr marL="0" indent="0">
              <a:lnSpc>
                <a:spcPct val="90000"/>
              </a:lnSpc>
              <a:spcBef>
                <a:spcPct val="0"/>
              </a:spcBef>
              <a:buFont typeface="Wingdings" panose="05000000000000000000" pitchFamily="2" charset="2"/>
              <a:buNone/>
              <a:defRPr>
                <a:solidFill>
                  <a:schemeClr val="tx1"/>
                </a:solidFill>
              </a:defRPr>
            </a:lvl1pPr>
          </a:lstStyle>
          <a:p>
            <a:r>
              <a:rPr lang="zh-CN" altLang="en-US"/>
              <a:t>单击以编辑母版副标题样式</a:t>
            </a:r>
            <a:endParaRPr lang="en-US" dirty="0"/>
          </a:p>
        </p:txBody>
      </p:sp>
      <p:sp>
        <p:nvSpPr>
          <p:cNvPr id="19467" name="Rectangle 11"/>
          <p:cNvSpPr>
            <a:spLocks noGrp="1" noChangeArrowheads="1"/>
          </p:cNvSpPr>
          <p:nvPr>
            <p:ph type="ctrTitle" sz="quarter"/>
          </p:nvPr>
        </p:nvSpPr>
        <p:spPr>
          <a:xfrm>
            <a:off x="125413" y="4313792"/>
            <a:ext cx="4876800" cy="1114425"/>
          </a:xfrm>
        </p:spPr>
        <p:txBody>
          <a:bodyPr lIns="91440"/>
          <a:lstStyle>
            <a:lvl1pPr>
              <a:lnSpc>
                <a:spcPct val="100000"/>
              </a:lnSpc>
              <a:defRPr>
                <a:solidFill>
                  <a:schemeClr val="bg2"/>
                </a:solidFill>
              </a:defRPr>
            </a:lvl1pPr>
          </a:lstStyle>
          <a:p>
            <a:r>
              <a:rPr lang="zh-CN" altLang="en-US"/>
              <a:t>单击此处编辑母版标题样式</a:t>
            </a:r>
            <a:endParaRPr lang="en-US" dirty="0"/>
          </a:p>
        </p:txBody>
      </p:sp>
      <p:pic>
        <p:nvPicPr>
          <p:cNvPr id="10" name="图片 9"/>
          <p:cNvPicPr>
            <a:picLocks noChangeAspect="1"/>
          </p:cNvPicPr>
          <p:nvPr/>
        </p:nvPicPr>
        <p:blipFill>
          <a:blip r:embed="rId2"/>
          <a:stretch>
            <a:fillRect/>
          </a:stretch>
        </p:blipFill>
        <p:spPr>
          <a:xfrm>
            <a:off x="4352600" y="0"/>
            <a:ext cx="4791400" cy="1666160"/>
          </a:xfrm>
          <a:prstGeom prst="rect">
            <a:avLst/>
          </a:prstGeom>
        </p:spPr>
      </p:pic>
      <p:pic>
        <p:nvPicPr>
          <p:cNvPr id="6" name="图片 5"/>
          <p:cNvPicPr>
            <a:picLocks noChangeAspect="1"/>
          </p:cNvPicPr>
          <p:nvPr/>
        </p:nvPicPr>
        <p:blipFill>
          <a:blip r:embed="rId2"/>
          <a:stretch>
            <a:fillRect/>
          </a:stretch>
        </p:blipFill>
        <p:spPr>
          <a:xfrm>
            <a:off x="8150987" y="6540526"/>
            <a:ext cx="817626" cy="284321"/>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1600200"/>
            <a:ext cx="8233646" cy="4268337"/>
          </a:xfrm>
        </p:spPr>
        <p:txBody>
          <a:bodyPr/>
          <a:lstStyle>
            <a:lvl1pPr marL="228600" indent="-228600" algn="l" rtl="0" eaLnBrk="0" fontAlgn="base" hangingPunct="0">
              <a:lnSpc>
                <a:spcPct val="110000"/>
              </a:lnSpc>
              <a:spcBef>
                <a:spcPct val="20000"/>
              </a:spcBef>
              <a:spcAft>
                <a:spcPct val="0"/>
              </a:spcAft>
              <a:buClr>
                <a:schemeClr val="tx2"/>
              </a:buClr>
              <a:buSzPct val="88000"/>
              <a:buFont typeface="Wingdings" panose="05000000000000000000" pitchFamily="2" charset="2"/>
              <a:buBlip>
                <a:blip r:embed="rId2"/>
              </a:buBlip>
              <a:defRPr lang="en-US" sz="2000" b="1" dirty="0" smtClean="0">
                <a:solidFill>
                  <a:schemeClr val="accent4"/>
                </a:solidFill>
                <a:latin typeface="+mn-lt"/>
                <a:ea typeface="+mn-ea"/>
                <a:cs typeface="+mn-cs"/>
              </a:defRPr>
            </a:lvl1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Rectangle 23"/>
          <p:cNvSpPr>
            <a:spLocks noGrp="1" noChangeArrowheads="1"/>
          </p:cNvSpPr>
          <p:nvPr>
            <p:ph type="sldNum" sz="quarter" idx="10"/>
          </p:nvPr>
        </p:nvSpPr>
        <p:spPr>
          <a:xfrm>
            <a:off x="457200" y="6577013"/>
            <a:ext cx="8382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B0604020202020204" pitchFamily="34" charset="0"/>
                <a:ea typeface="+mn-ea"/>
                <a:cs typeface="+mn-cs"/>
              </a:defRPr>
            </a:lvl1pPr>
          </a:lstStyle>
          <a:p>
            <a:pPr>
              <a:defRPr/>
            </a:pPr>
            <a:r>
              <a:rPr lang="en-US"/>
              <a:t>Page </a:t>
            </a:r>
            <a:fld id="{C1246F81-67C2-469E-BD26-4A9FCD534416}" type="slidenum">
              <a:rPr lang="en-US" smtClean="0"/>
            </a:fld>
            <a:endParaRPr lang="en-US"/>
          </a:p>
        </p:txBody>
      </p:sp>
      <p:sp>
        <p:nvSpPr>
          <p:cNvPr id="5" name="Title 4"/>
          <p:cNvSpPr>
            <a:spLocks noGrp="1"/>
          </p:cNvSpPr>
          <p:nvPr>
            <p:ph type="title"/>
          </p:nvPr>
        </p:nvSpPr>
        <p:spPr>
          <a:xfrm>
            <a:off x="457200" y="209550"/>
            <a:ext cx="8229600" cy="1143000"/>
          </a:xfrm>
          <a:noFill/>
          <a:ln w="9525">
            <a:noFill/>
            <a:miter lim="800000"/>
          </a:ln>
        </p:spPr>
        <p:txBody>
          <a:bodyPr vert="horz" wrap="square" lIns="0" tIns="45720" rIns="91440" bIns="45720" numCol="1" anchor="t" anchorCtr="0" compatLnSpc="1"/>
          <a:lstStyle>
            <a:lvl1pPr>
              <a:lnSpc>
                <a:spcPct val="98000"/>
              </a:lnSpc>
              <a:defRPr lang="en-US" sz="2800" b="1" dirty="0">
                <a:solidFill>
                  <a:schemeClr val="bg2"/>
                </a:solidFill>
                <a:latin typeface="+mj-lt"/>
                <a:ea typeface="+mj-ea"/>
                <a:cs typeface="+mj-cs"/>
              </a:defRPr>
            </a:lvl1pPr>
          </a:lstStyle>
          <a:p>
            <a:pPr lvl="0" algn="l" rtl="0" eaLnBrk="0" fontAlgn="base" hangingPunct="0">
              <a:lnSpc>
                <a:spcPct val="98000"/>
              </a:lnSpc>
              <a:spcBef>
                <a:spcPct val="0"/>
              </a:spcBef>
              <a:spcAft>
                <a:spcPct val="0"/>
              </a:spcAft>
            </a:pPr>
            <a:r>
              <a:rPr lang="zh-CN" altLang="en-US"/>
              <a:t>单击此处编辑母版标题样式</a:t>
            </a:r>
            <a:endParaRPr lang="en-US" dirty="0"/>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6894362-6880-449B-B484-C0AB5B698134}"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B759134-40AF-4204-A79A-5C6FB55FC11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6" name="Rectangle 5"/>
          <p:cNvSpPr/>
          <p:nvPr/>
        </p:nvSpPr>
        <p:spPr bwMode="auto">
          <a:xfrm>
            <a:off x="0" y="0"/>
            <a:ext cx="9144000" cy="1238250"/>
          </a:xfrm>
          <a:prstGeom prst="rect">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a:endParaRPr lang="en-US" dirty="0">
              <a:solidFill>
                <a:srgbClr val="000000"/>
              </a:solidFill>
            </a:endParaRPr>
          </a:p>
        </p:txBody>
      </p:sp>
      <p:grpSp>
        <p:nvGrpSpPr>
          <p:cNvPr id="2" name="Group 8"/>
          <p:cNvGrpSpPr/>
          <p:nvPr/>
        </p:nvGrpSpPr>
        <p:grpSpPr>
          <a:xfrm>
            <a:off x="0" y="-1"/>
            <a:ext cx="9144000" cy="200025"/>
            <a:chOff x="0" y="-1"/>
            <a:chExt cx="9144000" cy="200025"/>
          </a:xfrm>
        </p:grpSpPr>
        <p:sp>
          <p:nvSpPr>
            <p:cNvPr id="10" name="Rectangle 9"/>
            <p:cNvSpPr/>
            <p:nvPr userDrawn="1"/>
          </p:nvSpPr>
          <p:spPr bwMode="auto">
            <a:xfrm>
              <a:off x="0" y="-1"/>
              <a:ext cx="9144000" cy="200025"/>
            </a:xfrm>
            <a:prstGeom prst="rect">
              <a:avLst/>
            </a:prstGeom>
            <a:solidFill>
              <a:schemeClr val="bg2"/>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a:endParaRPr lang="en-US" dirty="0">
                <a:solidFill>
                  <a:srgbClr val="000000"/>
                </a:solidFill>
              </a:endParaRPr>
            </a:p>
          </p:txBody>
        </p:sp>
        <p:pic>
          <p:nvPicPr>
            <p:cNvPr id="11" name="Picture 17" descr="Red Header"/>
            <p:cNvPicPr>
              <a:picLocks noChangeAspect="1" noChangeArrowheads="1"/>
            </p:cNvPicPr>
            <p:nvPr userDrawn="1"/>
          </p:nvPicPr>
          <p:blipFill>
            <a:blip r:embed="rId2" cstate="print"/>
            <a:srcRect/>
            <a:stretch>
              <a:fillRect/>
            </a:stretch>
          </p:blipFill>
          <p:spPr bwMode="invGray">
            <a:xfrm>
              <a:off x="7658100" y="0"/>
              <a:ext cx="1485900" cy="194251"/>
            </a:xfrm>
            <a:prstGeom prst="rect">
              <a:avLst/>
            </a:prstGeom>
            <a:noFill/>
            <a:ln w="9525">
              <a:noFill/>
              <a:miter lim="800000"/>
              <a:headEnd/>
              <a:tailEnd/>
            </a:ln>
          </p:spPr>
        </p:pic>
      </p:grpSp>
      <p:sp>
        <p:nvSpPr>
          <p:cNvPr id="5" name="Title 4"/>
          <p:cNvSpPr>
            <a:spLocks noGrp="1"/>
          </p:cNvSpPr>
          <p:nvPr>
            <p:ph type="title"/>
          </p:nvPr>
        </p:nvSpPr>
        <p:spPr>
          <a:xfrm>
            <a:off x="457200" y="209550"/>
            <a:ext cx="8229600" cy="1143000"/>
          </a:xfrm>
          <a:noFill/>
          <a:ln w="9525">
            <a:noFill/>
            <a:miter lim="800000"/>
          </a:ln>
        </p:spPr>
        <p:txBody>
          <a:bodyPr vert="horz" wrap="square" lIns="0" tIns="45720" rIns="91440" bIns="45720" numCol="1" anchor="t" anchorCtr="0" compatLnSpc="1"/>
          <a:lstStyle>
            <a:lvl1pPr>
              <a:defRPr lang="en-US" sz="2800" b="1" dirty="0">
                <a:solidFill>
                  <a:schemeClr val="bg2"/>
                </a:solidFill>
                <a:latin typeface="+mj-lt"/>
                <a:ea typeface="+mj-ea"/>
                <a:cs typeface="+mj-cs"/>
              </a:defRPr>
            </a:lvl1pPr>
          </a:lstStyle>
          <a:p>
            <a:pPr lvl="0" algn="l" rtl="0" eaLnBrk="0" fontAlgn="base" hangingPunct="0">
              <a:lnSpc>
                <a:spcPct val="98000"/>
              </a:lnSpc>
              <a:spcBef>
                <a:spcPct val="0"/>
              </a:spcBef>
              <a:spcAft>
                <a:spcPct val="0"/>
              </a:spcAft>
            </a:pPr>
            <a:r>
              <a:rPr lang="zh-CN" altLang="en-US"/>
              <a:t>单击此处编辑母版标题样式</a:t>
            </a:r>
            <a:endParaRPr lang="en-US" dirty="0"/>
          </a:p>
        </p:txBody>
      </p:sp>
      <p:sp>
        <p:nvSpPr>
          <p:cNvPr id="4" name="Rectangle 23"/>
          <p:cNvSpPr>
            <a:spLocks noGrp="1" noChangeArrowheads="1"/>
          </p:cNvSpPr>
          <p:nvPr>
            <p:ph type="sldNum" sz="quarter" idx="10"/>
          </p:nvPr>
        </p:nvSpPr>
        <p:spPr>
          <a:xfrm>
            <a:off x="457200" y="6577013"/>
            <a:ext cx="8382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B0604020202020204" pitchFamily="34" charset="0"/>
                <a:ea typeface="+mn-ea"/>
                <a:cs typeface="+mn-cs"/>
              </a:defRPr>
            </a:lvl1pPr>
          </a:lstStyle>
          <a:p>
            <a:fld id="{BB759134-40AF-4204-A79A-5C6FB55FC115}" type="slidenum">
              <a:rPr lang="zh-CN" altLang="en-US" smtClean="0">
                <a:solidFill>
                  <a:prstClr val="black">
                    <a:tint val="75000"/>
                  </a:prstClr>
                </a:solidFill>
              </a:rPr>
            </a:fld>
            <a:endParaRPr lang="zh-CN" altLang="en-US">
              <a:solidFill>
                <a:prstClr val="black">
                  <a:tint val="75000"/>
                </a:prstClr>
              </a:solidFill>
            </a:endParaRPr>
          </a:p>
        </p:txBody>
      </p:sp>
      <p:sp>
        <p:nvSpPr>
          <p:cNvPr id="3" name="矩形 2"/>
          <p:cNvSpPr/>
          <p:nvPr/>
        </p:nvSpPr>
        <p:spPr bwMode="auto">
          <a:xfrm>
            <a:off x="3750365" y="6577013"/>
            <a:ext cx="1749287" cy="280987"/>
          </a:xfrm>
          <a:prstGeom prst="rect">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a:endParaRPr lang="zh-CN" altLang="en-US" dirty="0">
              <a:solidFill>
                <a:srgbClr val="000000"/>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sz="half" idx="1" hasCustomPrompt="1"/>
          </p:nvPr>
        </p:nvSpPr>
        <p:spPr>
          <a:xfrm>
            <a:off x="457200" y="1600200"/>
            <a:ext cx="3810000" cy="4525963"/>
          </a:xfrm>
          <a:noFill/>
          <a:ln w="9525">
            <a:noFill/>
            <a:miter lim="800000"/>
          </a:ln>
        </p:spPr>
        <p:txBody>
          <a:bodyPr vert="horz" wrap="square" lIns="0" tIns="45720" rIns="91440" bIns="45720" numCol="1" anchor="t" anchorCtr="0" compatLnSpc="1"/>
          <a:lstStyle>
            <a:lvl1pPr algn="l" rtl="0" eaLnBrk="0" fontAlgn="base" hangingPunct="0">
              <a:lnSpc>
                <a:spcPct val="110000"/>
              </a:lnSpc>
              <a:spcBef>
                <a:spcPct val="20000"/>
              </a:spcBef>
              <a:spcAft>
                <a:spcPct val="0"/>
              </a:spcAft>
              <a:defRPr lang="en-US" sz="2000" b="1" dirty="0" smtClean="0">
                <a:solidFill>
                  <a:schemeClr val="accent4"/>
                </a:solidFill>
                <a:latin typeface="+mn-lt"/>
                <a:ea typeface="+mn-ea"/>
                <a:cs typeface="+mn-cs"/>
              </a:defRPr>
            </a:lvl1pPr>
            <a:lvl2pPr algn="l" rtl="0" eaLnBrk="0" fontAlgn="base" hangingPunct="0">
              <a:lnSpc>
                <a:spcPct val="110000"/>
              </a:lnSpc>
              <a:spcBef>
                <a:spcPct val="20000"/>
              </a:spcBef>
              <a:spcAft>
                <a:spcPct val="0"/>
              </a:spcAft>
              <a:defRPr lang="en-US" sz="1800" b="0" dirty="0" smtClean="0">
                <a:solidFill>
                  <a:schemeClr val="tx1"/>
                </a:solidFill>
                <a:latin typeface="+mn-lt"/>
                <a:ea typeface="+mn-ea"/>
                <a:cs typeface="+mn-cs"/>
              </a:defRPr>
            </a:lvl2pPr>
            <a:lvl3pPr algn="l" rtl="0" eaLnBrk="0" fontAlgn="base" hangingPunct="0">
              <a:lnSpc>
                <a:spcPct val="110000"/>
              </a:lnSpc>
              <a:spcBef>
                <a:spcPct val="20000"/>
              </a:spcBef>
              <a:spcAft>
                <a:spcPct val="0"/>
              </a:spcAft>
              <a:defRPr lang="en-US" sz="1600" b="0" dirty="0" smtClean="0">
                <a:solidFill>
                  <a:schemeClr val="tx1"/>
                </a:solidFill>
                <a:latin typeface="+mn-lt"/>
                <a:ea typeface="+mn-ea"/>
                <a:cs typeface="+mn-cs"/>
              </a:defRPr>
            </a:lvl3pPr>
            <a:lvl4pPr algn="l" rtl="0" eaLnBrk="0" fontAlgn="base" hangingPunct="0">
              <a:lnSpc>
                <a:spcPct val="110000"/>
              </a:lnSpc>
              <a:spcBef>
                <a:spcPct val="20000"/>
              </a:spcBef>
              <a:spcAft>
                <a:spcPct val="0"/>
              </a:spcAft>
              <a:defRPr lang="en-US" sz="1600" b="0" dirty="0" smtClean="0">
                <a:solidFill>
                  <a:schemeClr val="tx1"/>
                </a:solidFill>
                <a:latin typeface="+mn-lt"/>
                <a:ea typeface="+mn-ea"/>
                <a:cs typeface="+mn-cs"/>
              </a:defRPr>
            </a:lvl4pPr>
            <a:lvl5pPr algn="l" rtl="0" eaLnBrk="0" fontAlgn="base" hangingPunct="0">
              <a:lnSpc>
                <a:spcPct val="110000"/>
              </a:lnSpc>
              <a:spcBef>
                <a:spcPct val="20000"/>
              </a:spcBef>
              <a:spcAft>
                <a:spcPct val="0"/>
              </a:spcAft>
              <a:defRPr lang="en-US" sz="1600" b="0" dirty="0">
                <a:solidFill>
                  <a:schemeClr val="tx1"/>
                </a:solidFill>
                <a:latin typeface="+mn-lt"/>
                <a:ea typeface="+mn-ea"/>
                <a:cs typeface="+mn-cs"/>
              </a:defRPr>
            </a:lvl5pPr>
            <a:lvl6pPr>
              <a:defRPr sz="1800"/>
            </a:lvl6pPr>
            <a:lvl7pPr>
              <a:defRPr sz="1800"/>
            </a:lvl7pPr>
            <a:lvl8pPr>
              <a:defRPr sz="1800"/>
            </a:lvl8pPr>
            <a:lvl9pPr>
              <a:defRPr sz="18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p:txBody>
      </p:sp>
      <p:sp>
        <p:nvSpPr>
          <p:cNvPr id="4" name="Content Placeholder 3"/>
          <p:cNvSpPr>
            <a:spLocks noGrp="1"/>
          </p:cNvSpPr>
          <p:nvPr>
            <p:ph sz="half" idx="2" hasCustomPrompt="1"/>
          </p:nvPr>
        </p:nvSpPr>
        <p:spPr>
          <a:xfrm>
            <a:off x="4848476" y="1600200"/>
            <a:ext cx="3852612" cy="4525963"/>
          </a:xfrm>
          <a:noFill/>
          <a:ln w="9525">
            <a:noFill/>
            <a:miter lim="800000"/>
          </a:ln>
        </p:spPr>
        <p:txBody>
          <a:bodyPr vert="horz" wrap="square" lIns="0" tIns="45720" rIns="91440" bIns="45720" numCol="1" anchor="t" anchorCtr="0" compatLnSpc="1"/>
          <a:lstStyle>
            <a:lvl1pPr algn="l" rtl="0" eaLnBrk="0" fontAlgn="base" hangingPunct="0">
              <a:lnSpc>
                <a:spcPct val="110000"/>
              </a:lnSpc>
              <a:spcBef>
                <a:spcPct val="20000"/>
              </a:spcBef>
              <a:spcAft>
                <a:spcPct val="0"/>
              </a:spcAft>
              <a:defRPr lang="en-US" sz="2000" b="1" smtClean="0">
                <a:solidFill>
                  <a:schemeClr val="accent4"/>
                </a:solidFill>
                <a:latin typeface="+mn-lt"/>
                <a:ea typeface="+mn-ea"/>
                <a:cs typeface="+mn-cs"/>
              </a:defRPr>
            </a:lvl1pPr>
            <a:lvl2pPr algn="l" rtl="0" eaLnBrk="0" fontAlgn="base" hangingPunct="0">
              <a:lnSpc>
                <a:spcPct val="110000"/>
              </a:lnSpc>
              <a:spcBef>
                <a:spcPct val="20000"/>
              </a:spcBef>
              <a:spcAft>
                <a:spcPct val="0"/>
              </a:spcAft>
              <a:defRPr lang="en-US" sz="1800" b="0" smtClean="0">
                <a:solidFill>
                  <a:schemeClr val="tx1"/>
                </a:solidFill>
                <a:latin typeface="+mn-lt"/>
                <a:ea typeface="+mn-ea"/>
                <a:cs typeface="+mn-cs"/>
              </a:defRPr>
            </a:lvl2pPr>
            <a:lvl3pPr algn="l" rtl="0" eaLnBrk="0" fontAlgn="base" hangingPunct="0">
              <a:lnSpc>
                <a:spcPct val="110000"/>
              </a:lnSpc>
              <a:spcBef>
                <a:spcPct val="20000"/>
              </a:spcBef>
              <a:spcAft>
                <a:spcPct val="0"/>
              </a:spcAft>
              <a:defRPr lang="en-US" sz="1600" b="0" smtClean="0">
                <a:solidFill>
                  <a:schemeClr val="tx1"/>
                </a:solidFill>
                <a:latin typeface="+mn-lt"/>
                <a:ea typeface="+mn-ea"/>
                <a:cs typeface="+mn-cs"/>
              </a:defRPr>
            </a:lvl3pPr>
            <a:lvl4pPr algn="l" rtl="0" eaLnBrk="0" fontAlgn="base" hangingPunct="0">
              <a:lnSpc>
                <a:spcPct val="110000"/>
              </a:lnSpc>
              <a:spcBef>
                <a:spcPct val="20000"/>
              </a:spcBef>
              <a:spcAft>
                <a:spcPct val="0"/>
              </a:spcAft>
              <a:defRPr lang="en-US" sz="1600" b="0" smtClean="0">
                <a:solidFill>
                  <a:schemeClr val="tx1"/>
                </a:solidFill>
                <a:latin typeface="+mn-lt"/>
                <a:ea typeface="+mn-ea"/>
                <a:cs typeface="+mn-cs"/>
              </a:defRPr>
            </a:lvl4pPr>
            <a:lvl5pPr algn="l" rtl="0" eaLnBrk="0" fontAlgn="base" hangingPunct="0">
              <a:lnSpc>
                <a:spcPct val="110000"/>
              </a:lnSpc>
              <a:spcBef>
                <a:spcPct val="20000"/>
              </a:spcBef>
              <a:spcAft>
                <a:spcPct val="0"/>
              </a:spcAft>
              <a:defRPr lang="en-US" sz="1600" b="0">
                <a:solidFill>
                  <a:schemeClr val="tx1"/>
                </a:solidFill>
                <a:latin typeface="+mn-lt"/>
                <a:ea typeface="+mn-ea"/>
                <a:cs typeface="+mn-cs"/>
              </a:defRPr>
            </a:lvl5pPr>
            <a:lvl6pPr>
              <a:defRPr sz="1800"/>
            </a:lvl6pPr>
            <a:lvl7pPr>
              <a:defRPr sz="1800"/>
            </a:lvl7pPr>
            <a:lvl8pPr>
              <a:defRPr sz="1800"/>
            </a:lvl8pPr>
            <a:lvl9pPr>
              <a:defRPr sz="18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p:txBody>
      </p:sp>
      <p:sp>
        <p:nvSpPr>
          <p:cNvPr id="5" name="Rectangle 23"/>
          <p:cNvSpPr>
            <a:spLocks noGrp="1" noChangeArrowheads="1"/>
          </p:cNvSpPr>
          <p:nvPr>
            <p:ph type="sldNum" sz="quarter" idx="10"/>
          </p:nvPr>
        </p:nvSpPr>
        <p:spPr>
          <a:xfrm>
            <a:off x="457200" y="6577013"/>
            <a:ext cx="838200" cy="244475"/>
          </a:xfrm>
          <a:prstGeom prst="rect">
            <a:avLst/>
          </a:prstGeom>
        </p:spPr>
        <p:txBody>
          <a:bodyPr/>
          <a:lstStyle>
            <a:lvl1pPr>
              <a:defRPr/>
            </a:lvl1pPr>
          </a:lstStyle>
          <a:p>
            <a:fld id="{BB759134-40AF-4204-A79A-5C6FB55FC115}" type="slidenum">
              <a:rPr lang="zh-CN" altLang="en-US" smtClean="0">
                <a:solidFill>
                  <a:prstClr val="black">
                    <a:tint val="75000"/>
                  </a:prstClr>
                </a:solidFill>
              </a:rPr>
            </a:fld>
            <a:endParaRPr lang="zh-CN" altLang="en-US">
              <a:solidFill>
                <a:prstClr val="black">
                  <a:tint val="75000"/>
                </a:prstClr>
              </a:solidFill>
            </a:endParaRPr>
          </a:p>
        </p:txBody>
      </p:sp>
      <p:sp>
        <p:nvSpPr>
          <p:cNvPr id="6" name="矩形 5"/>
          <p:cNvSpPr/>
          <p:nvPr/>
        </p:nvSpPr>
        <p:spPr bwMode="auto">
          <a:xfrm>
            <a:off x="3750365" y="6577013"/>
            <a:ext cx="1749287" cy="280987"/>
          </a:xfrm>
          <a:prstGeom prst="rect">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a:endParaRPr lang="zh-CN" altLang="en-US" dirty="0">
              <a:solidFill>
                <a:srgbClr val="000000"/>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2" name="Rectangle 23"/>
          <p:cNvSpPr>
            <a:spLocks noGrp="1" noChangeArrowheads="1"/>
          </p:cNvSpPr>
          <p:nvPr>
            <p:ph type="sldNum" sz="quarter" idx="10"/>
          </p:nvPr>
        </p:nvSpPr>
        <p:spPr>
          <a:xfrm>
            <a:off x="457200" y="6577013"/>
            <a:ext cx="838200" cy="244475"/>
          </a:xfrm>
          <a:prstGeom prst="rect">
            <a:avLst/>
          </a:prstGeom>
        </p:spPr>
        <p:txBody>
          <a:bodyPr/>
          <a:lstStyle>
            <a:lvl1pPr>
              <a:defRPr/>
            </a:lvl1pPr>
          </a:lstStyle>
          <a:p>
            <a:fld id="{BB759134-40AF-4204-A79A-5C6FB55FC115}" type="slidenum">
              <a:rPr lang="zh-CN" altLang="en-US" smtClean="0">
                <a:solidFill>
                  <a:prstClr val="black">
                    <a:tint val="75000"/>
                  </a:prstClr>
                </a:solidFill>
              </a:rPr>
            </a:fld>
            <a:endParaRPr lang="zh-CN" altLang="en-US">
              <a:solidFill>
                <a:prstClr val="black">
                  <a:tint val="75000"/>
                </a:prstClr>
              </a:solidFill>
            </a:endParaRPr>
          </a:p>
        </p:txBody>
      </p:sp>
      <p:sp>
        <p:nvSpPr>
          <p:cNvPr id="3" name="矩形 2"/>
          <p:cNvSpPr/>
          <p:nvPr/>
        </p:nvSpPr>
        <p:spPr bwMode="auto">
          <a:xfrm>
            <a:off x="3750365" y="6577013"/>
            <a:ext cx="1749287" cy="280987"/>
          </a:xfrm>
          <a:prstGeom prst="rect">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a:endParaRPr lang="zh-CN" altLang="en-US" dirty="0">
              <a:solidFill>
                <a:srgbClr val="000000"/>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标题和内容">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1600200"/>
            <a:ext cx="8233646" cy="4268337"/>
          </a:xfrm>
        </p:spPr>
        <p:txBody>
          <a:bodyPr/>
          <a:lstStyle>
            <a:lvl1pPr marL="228600" indent="-228600" algn="l" rtl="0" eaLnBrk="0" fontAlgn="base" hangingPunct="0">
              <a:lnSpc>
                <a:spcPct val="110000"/>
              </a:lnSpc>
              <a:spcBef>
                <a:spcPct val="20000"/>
              </a:spcBef>
              <a:spcAft>
                <a:spcPct val="0"/>
              </a:spcAft>
              <a:buClr>
                <a:schemeClr val="tx2"/>
              </a:buClr>
              <a:buSzPct val="88000"/>
              <a:buFont typeface="Wingdings" panose="05000000000000000000" pitchFamily="2" charset="2"/>
              <a:buBlip>
                <a:blip r:embed="rId2"/>
              </a:buBlip>
              <a:defRPr lang="en-US" sz="2000" b="1" dirty="0" smtClean="0">
                <a:solidFill>
                  <a:schemeClr val="accent4"/>
                </a:solidFill>
                <a:latin typeface="+mn-lt"/>
                <a:ea typeface="+mn-ea"/>
                <a:cs typeface="+mn-cs"/>
              </a:defRPr>
            </a:lvl1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Rectangle 23"/>
          <p:cNvSpPr>
            <a:spLocks noGrp="1" noChangeArrowheads="1"/>
          </p:cNvSpPr>
          <p:nvPr>
            <p:ph type="sldNum" sz="quarter" idx="10"/>
          </p:nvPr>
        </p:nvSpPr>
        <p:spPr>
          <a:xfrm>
            <a:off x="457200" y="6577013"/>
            <a:ext cx="8382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B0604020202020204" pitchFamily="34" charset="0"/>
                <a:ea typeface="+mn-ea"/>
                <a:cs typeface="+mn-cs"/>
              </a:defRPr>
            </a:lvl1pPr>
          </a:lstStyle>
          <a:p>
            <a:fld id="{BB759134-40AF-4204-A79A-5C6FB55FC115}" type="slidenum">
              <a:rPr lang="zh-CN" altLang="en-US" smtClean="0">
                <a:solidFill>
                  <a:prstClr val="black">
                    <a:tint val="75000"/>
                  </a:prstClr>
                </a:solidFill>
              </a:rPr>
            </a:fld>
            <a:endParaRPr lang="zh-CN" altLang="en-US">
              <a:solidFill>
                <a:prstClr val="black">
                  <a:tint val="75000"/>
                </a:prstClr>
              </a:solidFill>
            </a:endParaRPr>
          </a:p>
        </p:txBody>
      </p:sp>
      <p:sp>
        <p:nvSpPr>
          <p:cNvPr id="5" name="Title 4"/>
          <p:cNvSpPr>
            <a:spLocks noGrp="1"/>
          </p:cNvSpPr>
          <p:nvPr>
            <p:ph type="title"/>
          </p:nvPr>
        </p:nvSpPr>
        <p:spPr>
          <a:xfrm>
            <a:off x="457200" y="209550"/>
            <a:ext cx="8229600" cy="1143000"/>
          </a:xfrm>
          <a:noFill/>
          <a:ln w="9525">
            <a:noFill/>
            <a:miter lim="800000"/>
          </a:ln>
        </p:spPr>
        <p:txBody>
          <a:bodyPr vert="horz" wrap="square" lIns="0" tIns="45720" rIns="91440" bIns="45720" numCol="1" anchor="t" anchorCtr="0" compatLnSpc="1"/>
          <a:lstStyle>
            <a:lvl1pPr>
              <a:lnSpc>
                <a:spcPct val="98000"/>
              </a:lnSpc>
              <a:defRPr lang="en-US" sz="2800" b="1" dirty="0">
                <a:solidFill>
                  <a:schemeClr val="bg2"/>
                </a:solidFill>
                <a:latin typeface="+mj-lt"/>
                <a:ea typeface="+mj-ea"/>
                <a:cs typeface="+mj-cs"/>
              </a:defRPr>
            </a:lvl1pPr>
          </a:lstStyle>
          <a:p>
            <a:pPr lvl="0" algn="l" rtl="0" eaLnBrk="0" fontAlgn="base" hangingPunct="0">
              <a:lnSpc>
                <a:spcPct val="98000"/>
              </a:lnSpc>
              <a:spcBef>
                <a:spcPct val="0"/>
              </a:spcBef>
              <a:spcAft>
                <a:spcPct val="0"/>
              </a:spcAft>
            </a:pPr>
            <a:r>
              <a:rPr lang="zh-CN" altLang="en-US"/>
              <a:t>单击此处编辑母版标题样式</a:t>
            </a:r>
            <a:endParaRPr lang="en-US" dirty="0"/>
          </a:p>
        </p:txBody>
      </p:sp>
      <p:sp>
        <p:nvSpPr>
          <p:cNvPr id="7" name="矩形 6"/>
          <p:cNvSpPr/>
          <p:nvPr/>
        </p:nvSpPr>
        <p:spPr bwMode="auto">
          <a:xfrm>
            <a:off x="3750365" y="6577013"/>
            <a:ext cx="1749287" cy="280987"/>
          </a:xfrm>
          <a:prstGeom prst="rect">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a:endParaRPr lang="zh-CN" altLang="en-US" dirty="0">
              <a:solidFill>
                <a:srgbClr val="000000"/>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4_New Title">
    <p:spTree>
      <p:nvGrpSpPr>
        <p:cNvPr id="1" name=""/>
        <p:cNvGrpSpPr/>
        <p:nvPr/>
      </p:nvGrpSpPr>
      <p:grpSpPr>
        <a:xfrm>
          <a:off x="0" y="0"/>
          <a:ext cx="0" cy="0"/>
          <a:chOff x="0" y="0"/>
          <a:chExt cx="0" cy="0"/>
        </a:xfrm>
      </p:grpSpPr>
      <p:sp>
        <p:nvSpPr>
          <p:cNvPr id="3" name="Rectangle 2"/>
          <p:cNvSpPr/>
          <p:nvPr/>
        </p:nvSpPr>
        <p:spPr bwMode="auto">
          <a:xfrm>
            <a:off x="0" y="0"/>
            <a:ext cx="9144000" cy="1238250"/>
          </a:xfrm>
          <a:prstGeom prst="rect">
            <a:avLst/>
          </a:prstGeom>
          <a:solidFill>
            <a:schemeClr val="bg1"/>
          </a:solidFill>
          <a:ln w="76200" cap="flat" cmpd="sng" algn="ctr">
            <a:noFill/>
            <a:prstDash val="solid"/>
            <a:round/>
            <a:headEnd type="none" w="med" len="med"/>
            <a:tailEnd type="none" w="med" len="med"/>
          </a:ln>
          <a:effectLst/>
        </p:spPr>
        <p:txBody>
          <a:bodyPr anchor="ctr"/>
          <a:lstStyle/>
          <a:p>
            <a:pPr algn="ctr">
              <a:defRPr/>
            </a:pPr>
            <a:endParaRPr lang="en-US" altLang="zh-CN">
              <a:solidFill>
                <a:srgbClr val="000000"/>
              </a:solidFill>
            </a:endParaRPr>
          </a:p>
        </p:txBody>
      </p:sp>
      <p:grpSp>
        <p:nvGrpSpPr>
          <p:cNvPr id="4" name="Group 8"/>
          <p:cNvGrpSpPr/>
          <p:nvPr/>
        </p:nvGrpSpPr>
        <p:grpSpPr bwMode="auto">
          <a:xfrm>
            <a:off x="0" y="0"/>
            <a:ext cx="9144000" cy="200025"/>
            <a:chOff x="0" y="-1"/>
            <a:chExt cx="9144000" cy="200025"/>
          </a:xfrm>
        </p:grpSpPr>
        <p:sp>
          <p:nvSpPr>
            <p:cNvPr id="6" name="Rectangle 5"/>
            <p:cNvSpPr/>
            <p:nvPr userDrawn="1"/>
          </p:nvSpPr>
          <p:spPr bwMode="auto">
            <a:xfrm>
              <a:off x="0" y="-1"/>
              <a:ext cx="9144000" cy="200025"/>
            </a:xfrm>
            <a:prstGeom prst="rect">
              <a:avLst/>
            </a:prstGeom>
            <a:solidFill>
              <a:schemeClr val="bg2"/>
            </a:solidFill>
            <a:ln w="76200" cap="flat" cmpd="sng" algn="ctr">
              <a:noFill/>
              <a:prstDash val="solid"/>
              <a:round/>
              <a:headEnd type="none" w="med" len="med"/>
              <a:tailEnd type="none" w="med" len="med"/>
            </a:ln>
            <a:effectLst/>
          </p:spPr>
          <p:txBody>
            <a:bodyPr anchor="ctr"/>
            <a:lstStyle/>
            <a:p>
              <a:pPr algn="ctr">
                <a:defRPr/>
              </a:pPr>
              <a:endParaRPr lang="en-US" altLang="zh-CN">
                <a:solidFill>
                  <a:srgbClr val="000000"/>
                </a:solidFill>
              </a:endParaRPr>
            </a:p>
          </p:txBody>
        </p:sp>
        <p:pic>
          <p:nvPicPr>
            <p:cNvPr id="7" name="Picture 17" descr="Red Header"/>
            <p:cNvPicPr>
              <a:picLocks noChangeAspect="1" noChangeArrowheads="1"/>
            </p:cNvPicPr>
            <p:nvPr userDrawn="1"/>
          </p:nvPicPr>
          <p:blipFill>
            <a:blip r:embed="rId2" cstate="email"/>
            <a:srcRect/>
            <a:stretch>
              <a:fillRect/>
            </a:stretch>
          </p:blipFill>
          <p:spPr bwMode="invGray">
            <a:xfrm>
              <a:off x="7658100" y="0"/>
              <a:ext cx="1485900" cy="194251"/>
            </a:xfrm>
            <a:prstGeom prst="rect">
              <a:avLst/>
            </a:prstGeom>
            <a:noFill/>
            <a:ln w="9525">
              <a:noFill/>
              <a:miter lim="800000"/>
              <a:headEnd/>
              <a:tailEnd/>
            </a:ln>
          </p:spPr>
        </p:pic>
      </p:grpSp>
      <p:sp>
        <p:nvSpPr>
          <p:cNvPr id="5" name="Title 4"/>
          <p:cNvSpPr>
            <a:spLocks noGrp="1"/>
          </p:cNvSpPr>
          <p:nvPr>
            <p:ph type="title"/>
          </p:nvPr>
        </p:nvSpPr>
        <p:spPr>
          <a:xfrm>
            <a:off x="457200" y="209550"/>
            <a:ext cx="8229600" cy="1143000"/>
          </a:xfrm>
          <a:noFill/>
          <a:ln w="9525">
            <a:noFill/>
            <a:miter lim="800000"/>
          </a:ln>
        </p:spPr>
        <p:txBody>
          <a:bodyPr/>
          <a:lstStyle>
            <a:lvl1pPr>
              <a:defRPr lang="en-US" sz="2800" b="1" dirty="0">
                <a:solidFill>
                  <a:schemeClr val="bg2"/>
                </a:solidFill>
                <a:latin typeface="+mj-lt"/>
                <a:ea typeface="+mj-ea"/>
                <a:cs typeface="+mj-cs"/>
              </a:defRPr>
            </a:lvl1pPr>
          </a:lstStyle>
          <a:p>
            <a:pPr lvl="0"/>
            <a:r>
              <a:rPr lang="zh-CN" altLang="en-US"/>
              <a:t>单击此处编辑母版标题样式</a:t>
            </a:r>
            <a:endParaRPr lang="en-US" dirty="0"/>
          </a:p>
        </p:txBody>
      </p:sp>
      <p:sp>
        <p:nvSpPr>
          <p:cNvPr id="8" name="Rectangle 23"/>
          <p:cNvSpPr>
            <a:spLocks noGrp="1" noChangeArrowheads="1"/>
          </p:cNvSpPr>
          <p:nvPr>
            <p:ph type="sldNum" sz="quarter" idx="10"/>
          </p:nvPr>
        </p:nvSpPr>
        <p:spPr/>
        <p:txBody>
          <a:bodyPr/>
          <a:lstStyle>
            <a:lvl1pPr>
              <a:defRPr smtClean="0"/>
            </a:lvl1pPr>
          </a:lstStyle>
          <a:p>
            <a:fld id="{BB759134-40AF-4204-A79A-5C6FB55FC115}" type="slidenum">
              <a:rPr lang="zh-CN" altLang="en-US" smtClean="0">
                <a:solidFill>
                  <a:prstClr val="black">
                    <a:tint val="75000"/>
                  </a:prstClr>
                </a:solidFill>
              </a:rPr>
            </a:fld>
            <a:endParaRPr lang="zh-CN" altLang="en-US">
              <a:solidFill>
                <a:prstClr val="black">
                  <a:tint val="75000"/>
                </a:prstClr>
              </a:solidFill>
            </a:endParaRPr>
          </a:p>
        </p:txBody>
      </p:sp>
      <p:sp>
        <p:nvSpPr>
          <p:cNvPr id="9" name="矩形 8"/>
          <p:cNvSpPr/>
          <p:nvPr/>
        </p:nvSpPr>
        <p:spPr bwMode="auto">
          <a:xfrm>
            <a:off x="3750365" y="6577013"/>
            <a:ext cx="1749287" cy="280987"/>
          </a:xfrm>
          <a:prstGeom prst="rect">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a:endParaRPr lang="zh-CN" altLang="en-US" dirty="0">
              <a:solidFill>
                <a:srgbClr val="000000"/>
              </a:solidFill>
            </a:endParaRPr>
          </a:p>
        </p:txBody>
      </p:sp>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Rectangle 5"/>
          <p:cNvSpPr>
            <a:spLocks noGrp="1" noChangeArrowheads="1"/>
          </p:cNvSpPr>
          <p:nvPr>
            <p:ph type="sldNum" sz="quarter" idx="10"/>
          </p:nvPr>
        </p:nvSpPr>
        <p:spPr/>
        <p:txBody>
          <a:bodyPr/>
          <a:lstStyle>
            <a:lvl1pPr>
              <a:defRPr/>
            </a:lvl1pPr>
          </a:lstStyle>
          <a:p>
            <a:fld id="{BB759134-40AF-4204-A79A-5C6FB55FC115}" type="slidenum">
              <a:rPr lang="zh-CN" altLang="en-US" smtClean="0">
                <a:solidFill>
                  <a:prstClr val="black">
                    <a:tint val="75000"/>
                  </a:prstClr>
                </a:solidFill>
              </a:rPr>
            </a:fld>
            <a:endParaRPr lang="zh-CN" altLang="en-US">
              <a:solidFill>
                <a:prstClr val="black">
                  <a:tint val="75000"/>
                </a:prstClr>
              </a:solidFill>
            </a:endParaRPr>
          </a:p>
        </p:txBody>
      </p:sp>
      <p:sp>
        <p:nvSpPr>
          <p:cNvPr id="4" name="矩形 3"/>
          <p:cNvSpPr/>
          <p:nvPr/>
        </p:nvSpPr>
        <p:spPr bwMode="auto">
          <a:xfrm>
            <a:off x="3750365" y="6577013"/>
            <a:ext cx="1749287" cy="280987"/>
          </a:xfrm>
          <a:prstGeom prst="rect">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a:endParaRPr lang="zh-CN" altLang="en-US" dirty="0">
              <a:solidFill>
                <a:srgbClr val="000000"/>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chart">
  <p:cSld name="标题和图表">
    <p:spTree>
      <p:nvGrpSpPr>
        <p:cNvPr id="1" name=""/>
        <p:cNvGrpSpPr/>
        <p:nvPr/>
      </p:nvGrpSpPr>
      <p:grpSpPr>
        <a:xfrm>
          <a:off x="0" y="0"/>
          <a:ext cx="0" cy="0"/>
          <a:chOff x="0" y="0"/>
          <a:chExt cx="0" cy="0"/>
        </a:xfrm>
      </p:grpSpPr>
      <p:sp>
        <p:nvSpPr>
          <p:cNvPr id="2" name="Title 1"/>
          <p:cNvSpPr>
            <a:spLocks noGrp="1"/>
          </p:cNvSpPr>
          <p:nvPr>
            <p:ph type="title"/>
          </p:nvPr>
        </p:nvSpPr>
        <p:spPr>
          <a:xfrm>
            <a:off x="609600" y="196850"/>
            <a:ext cx="7924800" cy="987425"/>
          </a:xfrm>
        </p:spPr>
        <p:txBody>
          <a:bodyPr/>
          <a:lstStyle/>
          <a:p>
            <a:r>
              <a:rPr lang="zh-CN" altLang="en-US"/>
              <a:t>单击此处编辑母版标题样式</a:t>
            </a:r>
            <a:endParaRPr lang="en-US"/>
          </a:p>
        </p:txBody>
      </p:sp>
      <p:sp>
        <p:nvSpPr>
          <p:cNvPr id="3" name="Chart Placeholder 2"/>
          <p:cNvSpPr>
            <a:spLocks noGrp="1"/>
          </p:cNvSpPr>
          <p:nvPr>
            <p:ph type="chart" idx="1" hasCustomPrompt="1"/>
          </p:nvPr>
        </p:nvSpPr>
        <p:spPr>
          <a:xfrm>
            <a:off x="609600" y="1389063"/>
            <a:ext cx="7924800" cy="4495800"/>
          </a:xfrm>
        </p:spPr>
        <p:txBody>
          <a:bodyPr/>
          <a:lstStyle/>
          <a:p>
            <a:r>
              <a:rPr lang="zh-CN" altLang="en-US"/>
              <a:t>单击图标添加图表</a:t>
            </a:r>
            <a:endParaRPr lang="en-US"/>
          </a:p>
        </p:txBody>
      </p:sp>
      <p:sp>
        <p:nvSpPr>
          <p:cNvPr id="6" name="矩形 5"/>
          <p:cNvSpPr/>
          <p:nvPr/>
        </p:nvSpPr>
        <p:spPr bwMode="auto">
          <a:xfrm>
            <a:off x="3750365" y="6577013"/>
            <a:ext cx="1749287" cy="280987"/>
          </a:xfrm>
          <a:prstGeom prst="rect">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a:endParaRPr lang="zh-CN" altLang="en-US" dirty="0">
              <a:solidFill>
                <a:srgbClr val="000000"/>
              </a:solidFill>
            </a:endParaRPr>
          </a:p>
        </p:txBody>
      </p:sp>
    </p:spTree>
  </p:cSld>
  <p:clrMapOvr>
    <a:masterClrMapping/>
  </p:clrMapOvr>
  <p:transition>
    <p:wipe dir="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BB759134-40AF-4204-A79A-5C6FB55FC115}" type="slidenum">
              <a:rPr lang="zh-CN" altLang="en-US" smtClean="0">
                <a:solidFill>
                  <a:prstClr val="black">
                    <a:tint val="75000"/>
                  </a:prstClr>
                </a:solidFill>
              </a:rPr>
            </a:fld>
            <a:endParaRPr lang="zh-CN" altLang="en-US">
              <a:solidFill>
                <a:prstClr val="black">
                  <a:tint val="75000"/>
                </a:prstClr>
              </a:solidFill>
            </a:endParaRPr>
          </a:p>
        </p:txBody>
      </p:sp>
      <p:sp>
        <p:nvSpPr>
          <p:cNvPr id="3" name="矩形 2"/>
          <p:cNvSpPr/>
          <p:nvPr/>
        </p:nvSpPr>
        <p:spPr bwMode="auto">
          <a:xfrm>
            <a:off x="3750365" y="6577013"/>
            <a:ext cx="1749287" cy="280987"/>
          </a:xfrm>
          <a:prstGeom prst="rect">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a:endParaRPr lang="zh-CN" altLang="en-US" dirty="0">
              <a:solidFill>
                <a:srgbClr val="000000"/>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4876800" cy="1143000"/>
          </a:xfrm>
        </p:spPr>
        <p:txBody>
          <a:bodyPr/>
          <a:lstStyle/>
          <a:p>
            <a:r>
              <a:rPr lang="zh-CN" altLang="en-US"/>
              <a:t>单击此处编辑母版标题样式</a:t>
            </a:r>
            <a:endParaRPr lang="en-US"/>
          </a:p>
        </p:txBody>
      </p:sp>
      <p:sp>
        <p:nvSpPr>
          <p:cNvPr id="3" name="Text Placeholder 2"/>
          <p:cNvSpPr>
            <a:spLocks noGrp="1"/>
          </p:cNvSpPr>
          <p:nvPr>
            <p:ph type="body" sz="half" idx="1" hasCustomPrompt="1"/>
          </p:nvPr>
        </p:nvSpPr>
        <p:spPr>
          <a:xfrm>
            <a:off x="457200" y="1600200"/>
            <a:ext cx="3810000" cy="4525963"/>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4" name="Content Placeholder 3"/>
          <p:cNvSpPr>
            <a:spLocks noGrp="1"/>
          </p:cNvSpPr>
          <p:nvPr>
            <p:ph sz="half" idx="2" hasCustomPrompt="1"/>
          </p:nvPr>
        </p:nvSpPr>
        <p:spPr>
          <a:xfrm>
            <a:off x="4419600" y="1600200"/>
            <a:ext cx="3810000" cy="4525963"/>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5" name="Slide Number Placeholder 4"/>
          <p:cNvSpPr>
            <a:spLocks noGrp="1"/>
          </p:cNvSpPr>
          <p:nvPr>
            <p:ph type="sldNum" sz="quarter" idx="10"/>
          </p:nvPr>
        </p:nvSpPr>
        <p:spPr>
          <a:xfrm>
            <a:off x="457200" y="6477000"/>
            <a:ext cx="838200" cy="247650"/>
          </a:xfrm>
        </p:spPr>
        <p:txBody>
          <a:bodyPr/>
          <a:lstStyle>
            <a:lvl1pPr>
              <a:defRPr/>
            </a:lvl1pPr>
          </a:lstStyle>
          <a:p>
            <a:fld id="{BB759134-40AF-4204-A79A-5C6FB55FC115}" type="slidenum">
              <a:rPr lang="zh-CN" altLang="en-US" smtClean="0">
                <a:solidFill>
                  <a:prstClr val="black">
                    <a:tint val="75000"/>
                  </a:prstClr>
                </a:solidFill>
              </a:rPr>
            </a:fld>
            <a:endParaRPr lang="zh-CN" altLang="en-US">
              <a:solidFill>
                <a:prstClr val="black">
                  <a:tint val="75000"/>
                </a:prstClr>
              </a:solidFill>
            </a:endParaRPr>
          </a:p>
        </p:txBody>
      </p:sp>
      <p:sp>
        <p:nvSpPr>
          <p:cNvPr id="6" name="矩形 5"/>
          <p:cNvSpPr/>
          <p:nvPr/>
        </p:nvSpPr>
        <p:spPr bwMode="auto">
          <a:xfrm>
            <a:off x="3750365" y="6577013"/>
            <a:ext cx="1749287" cy="280987"/>
          </a:xfrm>
          <a:prstGeom prst="rect">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a:endParaRPr lang="zh-CN" altLang="en-US" dirty="0">
              <a:solidFill>
                <a:srgbClr val="000000"/>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New Title Content">
    <p:spTree>
      <p:nvGrpSpPr>
        <p:cNvPr id="1" name=""/>
        <p:cNvGrpSpPr/>
        <p:nvPr/>
      </p:nvGrpSpPr>
      <p:grpSpPr>
        <a:xfrm>
          <a:off x="0" y="0"/>
          <a:ext cx="0" cy="0"/>
          <a:chOff x="0" y="0"/>
          <a:chExt cx="0" cy="0"/>
        </a:xfrm>
      </p:grpSpPr>
      <p:sp>
        <p:nvSpPr>
          <p:cNvPr id="6" name="Rectangle 5"/>
          <p:cNvSpPr/>
          <p:nvPr/>
        </p:nvSpPr>
        <p:spPr bwMode="auto">
          <a:xfrm>
            <a:off x="0" y="0"/>
            <a:ext cx="9144000" cy="1238250"/>
          </a:xfrm>
          <a:prstGeom prst="rect">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a:endParaRPr lang="en-US" sz="1800" dirty="0">
              <a:solidFill>
                <a:srgbClr val="000000"/>
              </a:solidFill>
              <a:latin typeface="Arial" panose="020B0604020202020204"/>
            </a:endParaRPr>
          </a:p>
        </p:txBody>
      </p:sp>
      <p:grpSp>
        <p:nvGrpSpPr>
          <p:cNvPr id="2" name="Group 7"/>
          <p:cNvGrpSpPr/>
          <p:nvPr/>
        </p:nvGrpSpPr>
        <p:grpSpPr>
          <a:xfrm>
            <a:off x="0" y="-1"/>
            <a:ext cx="9144000" cy="200025"/>
            <a:chOff x="0" y="-1"/>
            <a:chExt cx="9144000" cy="200025"/>
          </a:xfrm>
        </p:grpSpPr>
        <p:sp>
          <p:nvSpPr>
            <p:cNvPr id="9" name="Rectangle 8"/>
            <p:cNvSpPr/>
            <p:nvPr userDrawn="1"/>
          </p:nvSpPr>
          <p:spPr bwMode="auto">
            <a:xfrm>
              <a:off x="0" y="-1"/>
              <a:ext cx="9144000" cy="200025"/>
            </a:xfrm>
            <a:prstGeom prst="rect">
              <a:avLst/>
            </a:prstGeom>
            <a:solidFill>
              <a:schemeClr val="bg2"/>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a:endParaRPr lang="en-US" sz="1800" dirty="0">
                <a:solidFill>
                  <a:srgbClr val="000000"/>
                </a:solidFill>
                <a:latin typeface="Arial" panose="020B0604020202020204"/>
              </a:endParaRPr>
            </a:p>
          </p:txBody>
        </p:sp>
        <p:pic>
          <p:nvPicPr>
            <p:cNvPr id="7" name="Picture 17" descr="Red Header"/>
            <p:cNvPicPr>
              <a:picLocks noChangeAspect="1" noChangeArrowheads="1"/>
            </p:cNvPicPr>
            <p:nvPr userDrawn="1"/>
          </p:nvPicPr>
          <p:blipFill>
            <a:blip r:embed="rId2" cstate="email"/>
            <a:srcRect/>
            <a:stretch>
              <a:fillRect/>
            </a:stretch>
          </p:blipFill>
          <p:spPr bwMode="invGray">
            <a:xfrm>
              <a:off x="7658100" y="0"/>
              <a:ext cx="1485900" cy="194251"/>
            </a:xfrm>
            <a:prstGeom prst="rect">
              <a:avLst/>
            </a:prstGeom>
            <a:noFill/>
            <a:ln w="9525">
              <a:noFill/>
              <a:miter lim="800000"/>
              <a:headEnd/>
              <a:tailEnd/>
            </a:ln>
          </p:spPr>
        </p:pic>
      </p:grpSp>
      <p:sp>
        <p:nvSpPr>
          <p:cNvPr id="3" name="Content Placeholder 2"/>
          <p:cNvSpPr>
            <a:spLocks noGrp="1"/>
          </p:cNvSpPr>
          <p:nvPr>
            <p:ph idx="1" hasCustomPrompt="1"/>
          </p:nvPr>
        </p:nvSpPr>
        <p:spPr>
          <a:xfrm>
            <a:off x="457200" y="1600200"/>
            <a:ext cx="7772400" cy="426833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Rectangle 23"/>
          <p:cNvSpPr>
            <a:spLocks noGrp="1" noChangeArrowheads="1"/>
          </p:cNvSpPr>
          <p:nvPr>
            <p:ph type="sldNum" sz="quarter" idx="10"/>
          </p:nvPr>
        </p:nvSpPr>
        <p:spPr/>
        <p:txBody>
          <a:bodyPr/>
          <a:lstStyle>
            <a:lvl1pPr>
              <a:defRPr>
                <a:solidFill>
                  <a:schemeClr val="tx1"/>
                </a:solidFill>
              </a:defRPr>
            </a:lvl1pPr>
          </a:lstStyle>
          <a:p>
            <a:fld id="{BB759134-40AF-4204-A79A-5C6FB55FC115}" type="slidenum">
              <a:rPr lang="zh-CN" altLang="en-US" smtClean="0">
                <a:solidFill>
                  <a:prstClr val="black">
                    <a:tint val="75000"/>
                  </a:prstClr>
                </a:solidFill>
              </a:rPr>
            </a:fld>
            <a:endParaRPr lang="zh-CN" altLang="en-US">
              <a:solidFill>
                <a:prstClr val="black">
                  <a:tint val="75000"/>
                </a:prstClr>
              </a:solidFill>
            </a:endParaRPr>
          </a:p>
        </p:txBody>
      </p:sp>
      <p:sp>
        <p:nvSpPr>
          <p:cNvPr id="5" name="Title 4"/>
          <p:cNvSpPr>
            <a:spLocks noGrp="1"/>
          </p:cNvSpPr>
          <p:nvPr>
            <p:ph type="title"/>
          </p:nvPr>
        </p:nvSpPr>
        <p:spPr/>
        <p:txBody>
          <a:bodyPr/>
          <a:lstStyle>
            <a:lvl1pPr>
              <a:defRPr>
                <a:solidFill>
                  <a:schemeClr val="bg2"/>
                </a:solidFill>
              </a:defRPr>
            </a:lvl1pPr>
          </a:lstStyle>
          <a:p>
            <a:r>
              <a:rPr lang="zh-CN" altLang="en-US"/>
              <a:t>单击此处编辑母版标题样式</a:t>
            </a:r>
            <a:endParaRPr lang="en-US" dirty="0"/>
          </a:p>
        </p:txBody>
      </p:sp>
      <p:sp>
        <p:nvSpPr>
          <p:cNvPr id="10" name="矩形 9"/>
          <p:cNvSpPr/>
          <p:nvPr/>
        </p:nvSpPr>
        <p:spPr bwMode="auto">
          <a:xfrm>
            <a:off x="3750365" y="6577013"/>
            <a:ext cx="1749287" cy="280987"/>
          </a:xfrm>
          <a:prstGeom prst="rect">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a:endParaRPr lang="zh-CN" altLang="en-US" dirty="0">
              <a:solidFill>
                <a:srgbClr val="000000"/>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C6894362-6880-449B-B484-C0AB5B698134}"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B759134-40AF-4204-A79A-5C6FB55FC11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1_空白">
    <p:spTree>
      <p:nvGrpSpPr>
        <p:cNvPr id="1" name=""/>
        <p:cNvGrpSpPr/>
        <p:nvPr/>
      </p:nvGrpSpPr>
      <p:grpSpPr>
        <a:xfrm>
          <a:off x="0" y="0"/>
          <a:ext cx="0" cy="0"/>
          <a:chOff x="0" y="0"/>
          <a:chExt cx="0" cy="0"/>
        </a:xfrm>
      </p:grpSpPr>
      <p:sp>
        <p:nvSpPr>
          <p:cNvPr id="2" name="Rectangle 23"/>
          <p:cNvSpPr>
            <a:spLocks noGrp="1" noChangeArrowheads="1"/>
          </p:cNvSpPr>
          <p:nvPr>
            <p:ph type="sldNum" sz="quarter" idx="10"/>
          </p:nvPr>
        </p:nvSpPr>
        <p:spPr>
          <a:xfrm>
            <a:off x="457200" y="6577013"/>
            <a:ext cx="838200" cy="244475"/>
          </a:xfrm>
          <a:prstGeom prst="rect">
            <a:avLst/>
          </a:prstGeom>
        </p:spPr>
        <p:txBody>
          <a:bodyPr/>
          <a:lstStyle>
            <a:lvl1pPr>
              <a:defRPr/>
            </a:lvl1pPr>
          </a:lstStyle>
          <a:p>
            <a:fld id="{BB759134-40AF-4204-A79A-5C6FB55FC115}" type="slidenum">
              <a:rPr lang="zh-CN" altLang="en-US" smtClean="0">
                <a:solidFill>
                  <a:prstClr val="black">
                    <a:tint val="75000"/>
                  </a:prstClr>
                </a:solidFill>
              </a:rPr>
            </a:fld>
            <a:endParaRPr lang="zh-CN" altLang="en-US">
              <a:solidFill>
                <a:prstClr val="black">
                  <a:tint val="75000"/>
                </a:prstClr>
              </a:solidFill>
            </a:endParaRPr>
          </a:p>
        </p:txBody>
      </p:sp>
      <p:sp>
        <p:nvSpPr>
          <p:cNvPr id="5" name="矩形 4"/>
          <p:cNvSpPr/>
          <p:nvPr/>
        </p:nvSpPr>
        <p:spPr bwMode="auto">
          <a:xfrm>
            <a:off x="3750365" y="6577013"/>
            <a:ext cx="1749287" cy="280987"/>
          </a:xfrm>
          <a:prstGeom prst="rect">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a:endParaRPr lang="zh-CN" altLang="en-US" dirty="0">
              <a:solidFill>
                <a:srgbClr val="000000"/>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首页">
    <p:spTree>
      <p:nvGrpSpPr>
        <p:cNvPr id="1" name=""/>
        <p:cNvGrpSpPr/>
        <p:nvPr/>
      </p:nvGrpSpPr>
      <p:grpSpPr>
        <a:xfrm>
          <a:off x="0" y="0"/>
          <a:ext cx="0" cy="0"/>
          <a:chOff x="0" y="0"/>
          <a:chExt cx="0" cy="0"/>
        </a:xfrm>
      </p:grpSpPr>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Rectangle 2"/>
          <p:cNvSpPr>
            <a:spLocks noChangeArrowheads="1"/>
          </p:cNvSpPr>
          <p:nvPr userDrawn="1"/>
        </p:nvSpPr>
        <p:spPr bwMode="auto">
          <a:xfrm>
            <a:off x="0" y="2965865"/>
            <a:ext cx="9144000" cy="1402519"/>
          </a:xfrm>
          <a:prstGeom prst="rect">
            <a:avLst/>
          </a:prstGeom>
          <a:solidFill>
            <a:srgbClr val="0070C0"/>
          </a:solidFill>
          <a:ln>
            <a:noFill/>
          </a:ln>
        </p:spPr>
        <p:txBody>
          <a:bodyPr lIns="67628" tIns="35243" rIns="67628" bIns="35243"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342900" fontAlgn="base">
              <a:spcBef>
                <a:spcPct val="0"/>
              </a:spcBef>
              <a:spcAft>
                <a:spcPct val="0"/>
              </a:spcAft>
              <a:buFont typeface="Arial" panose="020B0604020202020204" pitchFamily="34" charset="0"/>
              <a:buNone/>
            </a:pPr>
            <a:endParaRPr lang="zh-CN" altLang="en-US" sz="6000" dirty="0">
              <a:solidFill>
                <a:schemeClr val="tx1"/>
              </a:solidFill>
              <a:latin typeface="微软雅黑" panose="020B0503020204020204" pitchFamily="34" charset="-122"/>
              <a:ea typeface="微软雅黑" panose="020B0503020204020204" pitchFamily="34" charset="-122"/>
            </a:endParaRPr>
          </a:p>
        </p:txBody>
      </p:sp>
      <p:sp>
        <p:nvSpPr>
          <p:cNvPr id="4" name="Text Box 4"/>
          <p:cNvSpPr>
            <a:spLocks noChangeArrowheads="1"/>
          </p:cNvSpPr>
          <p:nvPr userDrawn="1"/>
        </p:nvSpPr>
        <p:spPr bwMode="auto">
          <a:xfrm>
            <a:off x="6312015" y="6317825"/>
            <a:ext cx="285526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sz="1500" b="1" dirty="0">
                <a:solidFill>
                  <a:srgbClr val="000000"/>
                </a:solidFill>
                <a:latin typeface="等线 Light" panose="02010600030101010101" pitchFamily="2" charset="-122"/>
                <a:ea typeface="等线 Light" panose="02010600030101010101" pitchFamily="2" charset="-122"/>
                <a:sym typeface="微软雅黑" panose="020B0503020204020204" pitchFamily="34" charset="-122"/>
              </a:rPr>
              <a:t>©</a:t>
            </a:r>
            <a:r>
              <a:rPr lang="zh-CN" altLang="en-US" sz="1500" b="1" dirty="0">
                <a:solidFill>
                  <a:srgbClr val="000000"/>
                </a:solidFill>
                <a:latin typeface="等线 Light" panose="02010600030101010101" pitchFamily="2" charset="-122"/>
                <a:ea typeface="等线 Light" panose="02010600030101010101" pitchFamily="2" charset="-122"/>
                <a:sym typeface="微软雅黑" panose="020B0503020204020204" pitchFamily="34" charset="-122"/>
              </a:rPr>
              <a:t>上海慕客信信息科技有限公司</a:t>
            </a:r>
            <a:endParaRPr lang="zh-CN" altLang="en-US" sz="1500" b="1" dirty="0">
              <a:solidFill>
                <a:prstClr val="black"/>
              </a:solidFill>
              <a:latin typeface="等线 Light" panose="02010600030101010101" pitchFamily="2" charset="-122"/>
              <a:ea typeface="等线 Light" panose="02010600030101010101" pitchFamily="2" charset="-122"/>
            </a:endParaRP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139700"/>
            <a:ext cx="2133599" cy="547077"/>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红色">
    <p:bg>
      <p:bgPr>
        <a:solidFill>
          <a:srgbClr val="E8E8E8"/>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矩形 5"/>
          <p:cNvSpPr/>
          <p:nvPr userDrawn="1"/>
        </p:nvSpPr>
        <p:spPr>
          <a:xfrm>
            <a:off x="-46114" y="6750052"/>
            <a:ext cx="8061403" cy="107951"/>
          </a:xfrm>
          <a:prstGeom prst="rect">
            <a:avLst/>
          </a:prstGeom>
          <a:solidFill>
            <a:srgbClr val="EF48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06835" y="6538573"/>
            <a:ext cx="1137165" cy="291580"/>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print"/>
          <a:srcRect r="61722" b="68615"/>
          <a:stretch>
            <a:fillRect/>
          </a:stretch>
        </p:blipFill>
        <p:spPr>
          <a:xfrm>
            <a:off x="0" y="-1"/>
            <a:ext cx="9144000" cy="6858001"/>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srcRect r="61722" b="68615"/>
          <a:stretch>
            <a:fillRect/>
          </a:stretch>
        </p:blipFill>
        <p:spPr>
          <a:xfrm>
            <a:off x="0" y="-1"/>
            <a:ext cx="9144000" cy="6858001"/>
          </a:xfrm>
          <a:prstGeom prst="rect">
            <a:avLst/>
          </a:prstGeom>
        </p:spPr>
      </p:pic>
      <p:sp>
        <p:nvSpPr>
          <p:cNvPr id="9" name="TextBox 3"/>
          <p:cNvSpPr>
            <a:spLocks noChangeArrowheads="1"/>
          </p:cNvSpPr>
          <p:nvPr userDrawn="1"/>
        </p:nvSpPr>
        <p:spPr bwMode="auto">
          <a:xfrm>
            <a:off x="3605155" y="2932536"/>
            <a:ext cx="156966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en-US" altLang="zh-CN" sz="3000" dirty="0">
                <a:solidFill>
                  <a:srgbClr val="000000"/>
                </a:solidFill>
                <a:latin typeface="microduino" panose="00000500000000000000" pitchFamily="50" charset="0"/>
                <a:sym typeface="microduino" panose="00000500000000000000" pitchFamily="50" charset="0"/>
              </a:rPr>
              <a:t>THANKS</a:t>
            </a:r>
            <a:endParaRPr lang="en-US" altLang="zh-CN" sz="3000" dirty="0">
              <a:solidFill>
                <a:srgbClr val="000000"/>
              </a:solidFill>
              <a:latin typeface="microduino" panose="00000500000000000000" pitchFamily="50" charset="0"/>
              <a:sym typeface="microduino" panose="00000500000000000000" pitchFamily="50" charset="0"/>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19462" name="Rectangle 6"/>
          <p:cNvSpPr>
            <a:spLocks noGrp="1" noChangeArrowheads="1"/>
          </p:cNvSpPr>
          <p:nvPr>
            <p:ph type="subTitle" sz="quarter" idx="1" hasCustomPrompt="1"/>
          </p:nvPr>
        </p:nvSpPr>
        <p:spPr>
          <a:xfrm>
            <a:off x="136525" y="5680630"/>
            <a:ext cx="4972050" cy="676275"/>
          </a:xfrm>
        </p:spPr>
        <p:txBody>
          <a:bodyPr lIns="91440" anchor="ctr"/>
          <a:lstStyle>
            <a:lvl1pPr marL="0" indent="0">
              <a:lnSpc>
                <a:spcPct val="90000"/>
              </a:lnSpc>
              <a:spcBef>
                <a:spcPct val="0"/>
              </a:spcBef>
              <a:buFont typeface="Wingdings" panose="05000000000000000000" pitchFamily="2" charset="2"/>
              <a:buNone/>
              <a:defRPr>
                <a:solidFill>
                  <a:schemeClr val="tx1"/>
                </a:solidFill>
              </a:defRPr>
            </a:lvl1pPr>
          </a:lstStyle>
          <a:p>
            <a:r>
              <a:rPr lang="zh-CN" altLang="en-US"/>
              <a:t>单击以编辑母版副标题样式</a:t>
            </a:r>
            <a:endParaRPr lang="en-US" dirty="0"/>
          </a:p>
        </p:txBody>
      </p:sp>
      <p:sp>
        <p:nvSpPr>
          <p:cNvPr id="19467" name="Rectangle 11"/>
          <p:cNvSpPr>
            <a:spLocks noGrp="1" noChangeArrowheads="1"/>
          </p:cNvSpPr>
          <p:nvPr>
            <p:ph type="ctrTitle" sz="quarter"/>
          </p:nvPr>
        </p:nvSpPr>
        <p:spPr>
          <a:xfrm>
            <a:off x="125413" y="4313792"/>
            <a:ext cx="4876800" cy="1114425"/>
          </a:xfrm>
        </p:spPr>
        <p:txBody>
          <a:bodyPr lIns="91440"/>
          <a:lstStyle>
            <a:lvl1pPr>
              <a:lnSpc>
                <a:spcPct val="100000"/>
              </a:lnSpc>
              <a:defRPr>
                <a:solidFill>
                  <a:schemeClr val="bg2"/>
                </a:solidFill>
              </a:defRPr>
            </a:lvl1pPr>
          </a:lstStyle>
          <a:p>
            <a:r>
              <a:rPr lang="zh-CN" altLang="en-US"/>
              <a:t>单击此处编辑母版标题样式</a:t>
            </a:r>
            <a:endParaRPr lang="en-US" dirty="0"/>
          </a:p>
        </p:txBody>
      </p:sp>
      <p:pic>
        <p:nvPicPr>
          <p:cNvPr id="10" name="图片 9"/>
          <p:cNvPicPr>
            <a:picLocks noChangeAspect="1"/>
          </p:cNvPicPr>
          <p:nvPr userDrawn="1"/>
        </p:nvPicPr>
        <p:blipFill>
          <a:blip r:embed="rId2"/>
          <a:stretch>
            <a:fillRect/>
          </a:stretch>
        </p:blipFill>
        <p:spPr>
          <a:xfrm>
            <a:off x="8150987" y="6540526"/>
            <a:ext cx="817626" cy="284321"/>
          </a:xfrm>
          <a:prstGeom prst="rect">
            <a:avLst/>
          </a:prstGeom>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1600200"/>
            <a:ext cx="8233646" cy="4268337"/>
          </a:xfrm>
        </p:spPr>
        <p:txBody>
          <a:bodyPr/>
          <a:lstStyle>
            <a:lvl1pPr marL="228600" indent="-228600" algn="l" rtl="0" eaLnBrk="0" fontAlgn="base" hangingPunct="0">
              <a:lnSpc>
                <a:spcPct val="110000"/>
              </a:lnSpc>
              <a:spcBef>
                <a:spcPct val="20000"/>
              </a:spcBef>
              <a:spcAft>
                <a:spcPct val="0"/>
              </a:spcAft>
              <a:buClr>
                <a:schemeClr val="tx2"/>
              </a:buClr>
              <a:buSzPct val="88000"/>
              <a:buFont typeface="Wingdings" panose="05000000000000000000" pitchFamily="2" charset="2"/>
              <a:buBlip>
                <a:blip r:embed="rId2"/>
              </a:buBlip>
              <a:defRPr lang="en-US" sz="2000" b="1" dirty="0" smtClean="0">
                <a:solidFill>
                  <a:schemeClr val="accent4"/>
                </a:solidFill>
                <a:latin typeface="+mn-lt"/>
                <a:ea typeface="+mn-ea"/>
                <a:cs typeface="+mn-cs"/>
              </a:defRPr>
            </a:lvl1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Rectangle 23"/>
          <p:cNvSpPr>
            <a:spLocks noGrp="1" noChangeArrowheads="1"/>
          </p:cNvSpPr>
          <p:nvPr>
            <p:ph type="sldNum" sz="quarter" idx="10"/>
          </p:nvPr>
        </p:nvSpPr>
        <p:spPr>
          <a:xfrm>
            <a:off x="457200" y="6577013"/>
            <a:ext cx="8382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B0604020202020204" pitchFamily="34" charset="0"/>
                <a:ea typeface="+mn-ea"/>
                <a:cs typeface="+mn-cs"/>
              </a:defRPr>
            </a:lvl1pPr>
          </a:lstStyle>
          <a:p>
            <a:pPr>
              <a:defRPr/>
            </a:pPr>
            <a:r>
              <a:rPr lang="en-US"/>
              <a:t>Page ‹#›</a:t>
            </a:r>
            <a:endParaRPr lang="en-US"/>
          </a:p>
        </p:txBody>
      </p:sp>
      <p:sp>
        <p:nvSpPr>
          <p:cNvPr id="5" name="Title 4"/>
          <p:cNvSpPr>
            <a:spLocks noGrp="1"/>
          </p:cNvSpPr>
          <p:nvPr>
            <p:ph type="title"/>
          </p:nvPr>
        </p:nvSpPr>
        <p:spPr>
          <a:xfrm>
            <a:off x="457200" y="209550"/>
            <a:ext cx="8229600" cy="1143000"/>
          </a:xfrm>
          <a:noFill/>
          <a:ln w="9525">
            <a:noFill/>
            <a:miter lim="800000"/>
          </a:ln>
        </p:spPr>
        <p:txBody>
          <a:bodyPr vert="horz" wrap="square" lIns="0" tIns="45720" rIns="91440" bIns="45720" numCol="1" anchor="t" anchorCtr="0" compatLnSpc="1"/>
          <a:lstStyle>
            <a:lvl1pPr>
              <a:lnSpc>
                <a:spcPct val="98000"/>
              </a:lnSpc>
              <a:defRPr lang="en-US" sz="2800" b="1" dirty="0">
                <a:solidFill>
                  <a:schemeClr val="bg2"/>
                </a:solidFill>
                <a:latin typeface="+mj-lt"/>
                <a:ea typeface="+mj-ea"/>
                <a:cs typeface="+mj-cs"/>
              </a:defRPr>
            </a:lvl1pPr>
          </a:lstStyle>
          <a:p>
            <a:pPr lvl="0" algn="l" rtl="0" eaLnBrk="0" fontAlgn="base" hangingPunct="0">
              <a:lnSpc>
                <a:spcPct val="98000"/>
              </a:lnSpc>
              <a:spcBef>
                <a:spcPct val="0"/>
              </a:spcBef>
              <a:spcAft>
                <a:spcPct val="0"/>
              </a:spcAft>
            </a:pPr>
            <a:r>
              <a:rPr lang="zh-CN" altLang="en-US"/>
              <a:t>单击此处编辑母版标题样式</a:t>
            </a:r>
            <a:endParaRPr 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6" name="Rectangle 5"/>
          <p:cNvSpPr/>
          <p:nvPr/>
        </p:nvSpPr>
        <p:spPr bwMode="auto">
          <a:xfrm>
            <a:off x="0" y="0"/>
            <a:ext cx="9144000" cy="1238250"/>
          </a:xfrm>
          <a:prstGeom prst="rect">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a:endParaRPr lang="en-US" dirty="0">
              <a:solidFill>
                <a:srgbClr val="000000"/>
              </a:solidFill>
            </a:endParaRPr>
          </a:p>
        </p:txBody>
      </p:sp>
      <p:grpSp>
        <p:nvGrpSpPr>
          <p:cNvPr id="2" name="Group 8"/>
          <p:cNvGrpSpPr/>
          <p:nvPr/>
        </p:nvGrpSpPr>
        <p:grpSpPr>
          <a:xfrm>
            <a:off x="0" y="-1"/>
            <a:ext cx="9144000" cy="200025"/>
            <a:chOff x="0" y="-1"/>
            <a:chExt cx="9144000" cy="200025"/>
          </a:xfrm>
        </p:grpSpPr>
        <p:sp>
          <p:nvSpPr>
            <p:cNvPr id="10" name="Rectangle 9"/>
            <p:cNvSpPr/>
            <p:nvPr userDrawn="1"/>
          </p:nvSpPr>
          <p:spPr bwMode="auto">
            <a:xfrm>
              <a:off x="0" y="-1"/>
              <a:ext cx="9144000" cy="200025"/>
            </a:xfrm>
            <a:prstGeom prst="rect">
              <a:avLst/>
            </a:prstGeom>
            <a:solidFill>
              <a:schemeClr val="bg2"/>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a:endParaRPr lang="en-US" dirty="0">
                <a:solidFill>
                  <a:srgbClr val="000000"/>
                </a:solidFill>
              </a:endParaRPr>
            </a:p>
          </p:txBody>
        </p:sp>
        <p:pic>
          <p:nvPicPr>
            <p:cNvPr id="11" name="Picture 17" descr="Red Header"/>
            <p:cNvPicPr>
              <a:picLocks noChangeAspect="1" noChangeArrowheads="1"/>
            </p:cNvPicPr>
            <p:nvPr userDrawn="1"/>
          </p:nvPicPr>
          <p:blipFill>
            <a:blip r:embed="rId2" cstate="print"/>
            <a:srcRect/>
            <a:stretch>
              <a:fillRect/>
            </a:stretch>
          </p:blipFill>
          <p:spPr bwMode="invGray">
            <a:xfrm>
              <a:off x="7658100" y="0"/>
              <a:ext cx="1485900" cy="194251"/>
            </a:xfrm>
            <a:prstGeom prst="rect">
              <a:avLst/>
            </a:prstGeom>
            <a:noFill/>
            <a:ln w="9525">
              <a:noFill/>
              <a:miter lim="800000"/>
              <a:headEnd/>
              <a:tailEnd/>
            </a:ln>
          </p:spPr>
        </p:pic>
      </p:grpSp>
      <p:sp>
        <p:nvSpPr>
          <p:cNvPr id="5" name="Title 4"/>
          <p:cNvSpPr>
            <a:spLocks noGrp="1"/>
          </p:cNvSpPr>
          <p:nvPr>
            <p:ph type="title"/>
          </p:nvPr>
        </p:nvSpPr>
        <p:spPr>
          <a:xfrm>
            <a:off x="457200" y="209550"/>
            <a:ext cx="8229600" cy="1143000"/>
          </a:xfrm>
          <a:noFill/>
          <a:ln w="9525">
            <a:noFill/>
            <a:miter lim="800000"/>
          </a:ln>
        </p:spPr>
        <p:txBody>
          <a:bodyPr vert="horz" wrap="square" lIns="0" tIns="45720" rIns="91440" bIns="45720" numCol="1" anchor="t" anchorCtr="0" compatLnSpc="1"/>
          <a:lstStyle>
            <a:lvl1pPr>
              <a:defRPr lang="en-US" sz="2800" b="1" dirty="0">
                <a:solidFill>
                  <a:schemeClr val="bg2"/>
                </a:solidFill>
                <a:latin typeface="+mj-lt"/>
                <a:ea typeface="+mj-ea"/>
                <a:cs typeface="+mj-cs"/>
              </a:defRPr>
            </a:lvl1pPr>
          </a:lstStyle>
          <a:p>
            <a:pPr lvl="0" algn="l" rtl="0" eaLnBrk="0" fontAlgn="base" hangingPunct="0">
              <a:lnSpc>
                <a:spcPct val="98000"/>
              </a:lnSpc>
              <a:spcBef>
                <a:spcPct val="0"/>
              </a:spcBef>
              <a:spcAft>
                <a:spcPct val="0"/>
              </a:spcAft>
            </a:pPr>
            <a:r>
              <a:rPr lang="zh-CN" altLang="en-US"/>
              <a:t>单击此处编辑母版标题样式</a:t>
            </a:r>
            <a:endParaRPr lang="en-US" dirty="0"/>
          </a:p>
        </p:txBody>
      </p:sp>
      <p:sp>
        <p:nvSpPr>
          <p:cNvPr id="4" name="Rectangle 23"/>
          <p:cNvSpPr>
            <a:spLocks noGrp="1" noChangeArrowheads="1"/>
          </p:cNvSpPr>
          <p:nvPr>
            <p:ph type="sldNum" sz="quarter" idx="10"/>
          </p:nvPr>
        </p:nvSpPr>
        <p:spPr>
          <a:xfrm>
            <a:off x="457200" y="6577013"/>
            <a:ext cx="8382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B0604020202020204" pitchFamily="34" charset="0"/>
                <a:ea typeface="+mn-ea"/>
                <a:cs typeface="+mn-cs"/>
              </a:defRPr>
            </a:lvl1pPr>
          </a:lstStyle>
          <a:p>
            <a:pPr>
              <a:defRPr/>
            </a:pPr>
            <a:r>
              <a:rPr lang="en-US"/>
              <a:t>Page ‹#›</a:t>
            </a:r>
            <a:endParaRPr lang="en-US"/>
          </a:p>
        </p:txBody>
      </p:sp>
    </p:spTree>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sz="half" idx="1" hasCustomPrompt="1"/>
          </p:nvPr>
        </p:nvSpPr>
        <p:spPr>
          <a:xfrm>
            <a:off x="457200" y="1600200"/>
            <a:ext cx="3810000" cy="4525963"/>
          </a:xfrm>
          <a:noFill/>
          <a:ln w="9525">
            <a:noFill/>
            <a:miter lim="800000"/>
          </a:ln>
        </p:spPr>
        <p:txBody>
          <a:bodyPr vert="horz" wrap="square" lIns="0" tIns="45720" rIns="91440" bIns="45720" numCol="1" anchor="t" anchorCtr="0" compatLnSpc="1"/>
          <a:lstStyle>
            <a:lvl1pPr algn="l" rtl="0" eaLnBrk="0" fontAlgn="base" hangingPunct="0">
              <a:lnSpc>
                <a:spcPct val="110000"/>
              </a:lnSpc>
              <a:spcBef>
                <a:spcPct val="20000"/>
              </a:spcBef>
              <a:spcAft>
                <a:spcPct val="0"/>
              </a:spcAft>
              <a:defRPr lang="en-US" sz="2000" b="1" dirty="0" smtClean="0">
                <a:solidFill>
                  <a:schemeClr val="accent4"/>
                </a:solidFill>
                <a:latin typeface="+mn-lt"/>
                <a:ea typeface="+mn-ea"/>
                <a:cs typeface="+mn-cs"/>
              </a:defRPr>
            </a:lvl1pPr>
            <a:lvl2pPr algn="l" rtl="0" eaLnBrk="0" fontAlgn="base" hangingPunct="0">
              <a:lnSpc>
                <a:spcPct val="110000"/>
              </a:lnSpc>
              <a:spcBef>
                <a:spcPct val="20000"/>
              </a:spcBef>
              <a:spcAft>
                <a:spcPct val="0"/>
              </a:spcAft>
              <a:defRPr lang="en-US" sz="1800" b="0" dirty="0" smtClean="0">
                <a:solidFill>
                  <a:schemeClr val="tx1"/>
                </a:solidFill>
                <a:latin typeface="+mn-lt"/>
                <a:ea typeface="+mn-ea"/>
                <a:cs typeface="+mn-cs"/>
              </a:defRPr>
            </a:lvl2pPr>
            <a:lvl3pPr algn="l" rtl="0" eaLnBrk="0" fontAlgn="base" hangingPunct="0">
              <a:lnSpc>
                <a:spcPct val="110000"/>
              </a:lnSpc>
              <a:spcBef>
                <a:spcPct val="20000"/>
              </a:spcBef>
              <a:spcAft>
                <a:spcPct val="0"/>
              </a:spcAft>
              <a:defRPr lang="en-US" sz="1600" b="0" dirty="0" smtClean="0">
                <a:solidFill>
                  <a:schemeClr val="tx1"/>
                </a:solidFill>
                <a:latin typeface="+mn-lt"/>
                <a:ea typeface="+mn-ea"/>
                <a:cs typeface="+mn-cs"/>
              </a:defRPr>
            </a:lvl3pPr>
            <a:lvl4pPr algn="l" rtl="0" eaLnBrk="0" fontAlgn="base" hangingPunct="0">
              <a:lnSpc>
                <a:spcPct val="110000"/>
              </a:lnSpc>
              <a:spcBef>
                <a:spcPct val="20000"/>
              </a:spcBef>
              <a:spcAft>
                <a:spcPct val="0"/>
              </a:spcAft>
              <a:defRPr lang="en-US" sz="1600" b="0" dirty="0" smtClean="0">
                <a:solidFill>
                  <a:schemeClr val="tx1"/>
                </a:solidFill>
                <a:latin typeface="+mn-lt"/>
                <a:ea typeface="+mn-ea"/>
                <a:cs typeface="+mn-cs"/>
              </a:defRPr>
            </a:lvl4pPr>
            <a:lvl5pPr algn="l" rtl="0" eaLnBrk="0" fontAlgn="base" hangingPunct="0">
              <a:lnSpc>
                <a:spcPct val="110000"/>
              </a:lnSpc>
              <a:spcBef>
                <a:spcPct val="20000"/>
              </a:spcBef>
              <a:spcAft>
                <a:spcPct val="0"/>
              </a:spcAft>
              <a:defRPr lang="en-US" sz="1600" b="0" dirty="0">
                <a:solidFill>
                  <a:schemeClr val="tx1"/>
                </a:solidFill>
                <a:latin typeface="+mn-lt"/>
                <a:ea typeface="+mn-ea"/>
                <a:cs typeface="+mn-cs"/>
              </a:defRPr>
            </a:lvl5pPr>
            <a:lvl6pPr>
              <a:defRPr sz="1800"/>
            </a:lvl6pPr>
            <a:lvl7pPr>
              <a:defRPr sz="1800"/>
            </a:lvl7pPr>
            <a:lvl8pPr>
              <a:defRPr sz="1800"/>
            </a:lvl8pPr>
            <a:lvl9pPr>
              <a:defRPr sz="18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p:txBody>
      </p:sp>
      <p:sp>
        <p:nvSpPr>
          <p:cNvPr id="4" name="Content Placeholder 3"/>
          <p:cNvSpPr>
            <a:spLocks noGrp="1"/>
          </p:cNvSpPr>
          <p:nvPr>
            <p:ph sz="half" idx="2" hasCustomPrompt="1"/>
          </p:nvPr>
        </p:nvSpPr>
        <p:spPr>
          <a:xfrm>
            <a:off x="4848476" y="1600200"/>
            <a:ext cx="3852612" cy="4525963"/>
          </a:xfrm>
          <a:noFill/>
          <a:ln w="9525">
            <a:noFill/>
            <a:miter lim="800000"/>
          </a:ln>
        </p:spPr>
        <p:txBody>
          <a:bodyPr vert="horz" wrap="square" lIns="0" tIns="45720" rIns="91440" bIns="45720" numCol="1" anchor="t" anchorCtr="0" compatLnSpc="1"/>
          <a:lstStyle>
            <a:lvl1pPr algn="l" rtl="0" eaLnBrk="0" fontAlgn="base" hangingPunct="0">
              <a:lnSpc>
                <a:spcPct val="110000"/>
              </a:lnSpc>
              <a:spcBef>
                <a:spcPct val="20000"/>
              </a:spcBef>
              <a:spcAft>
                <a:spcPct val="0"/>
              </a:spcAft>
              <a:defRPr lang="en-US" sz="2000" b="1" smtClean="0">
                <a:solidFill>
                  <a:schemeClr val="accent4"/>
                </a:solidFill>
                <a:latin typeface="+mn-lt"/>
                <a:ea typeface="+mn-ea"/>
                <a:cs typeface="+mn-cs"/>
              </a:defRPr>
            </a:lvl1pPr>
            <a:lvl2pPr algn="l" rtl="0" eaLnBrk="0" fontAlgn="base" hangingPunct="0">
              <a:lnSpc>
                <a:spcPct val="110000"/>
              </a:lnSpc>
              <a:spcBef>
                <a:spcPct val="20000"/>
              </a:spcBef>
              <a:spcAft>
                <a:spcPct val="0"/>
              </a:spcAft>
              <a:defRPr lang="en-US" sz="1800" b="0" smtClean="0">
                <a:solidFill>
                  <a:schemeClr val="tx1"/>
                </a:solidFill>
                <a:latin typeface="+mn-lt"/>
                <a:ea typeface="+mn-ea"/>
                <a:cs typeface="+mn-cs"/>
              </a:defRPr>
            </a:lvl2pPr>
            <a:lvl3pPr algn="l" rtl="0" eaLnBrk="0" fontAlgn="base" hangingPunct="0">
              <a:lnSpc>
                <a:spcPct val="110000"/>
              </a:lnSpc>
              <a:spcBef>
                <a:spcPct val="20000"/>
              </a:spcBef>
              <a:spcAft>
                <a:spcPct val="0"/>
              </a:spcAft>
              <a:defRPr lang="en-US" sz="1600" b="0" smtClean="0">
                <a:solidFill>
                  <a:schemeClr val="tx1"/>
                </a:solidFill>
                <a:latin typeface="+mn-lt"/>
                <a:ea typeface="+mn-ea"/>
                <a:cs typeface="+mn-cs"/>
              </a:defRPr>
            </a:lvl3pPr>
            <a:lvl4pPr algn="l" rtl="0" eaLnBrk="0" fontAlgn="base" hangingPunct="0">
              <a:lnSpc>
                <a:spcPct val="110000"/>
              </a:lnSpc>
              <a:spcBef>
                <a:spcPct val="20000"/>
              </a:spcBef>
              <a:spcAft>
                <a:spcPct val="0"/>
              </a:spcAft>
              <a:defRPr lang="en-US" sz="1600" b="0" smtClean="0">
                <a:solidFill>
                  <a:schemeClr val="tx1"/>
                </a:solidFill>
                <a:latin typeface="+mn-lt"/>
                <a:ea typeface="+mn-ea"/>
                <a:cs typeface="+mn-cs"/>
              </a:defRPr>
            </a:lvl4pPr>
            <a:lvl5pPr algn="l" rtl="0" eaLnBrk="0" fontAlgn="base" hangingPunct="0">
              <a:lnSpc>
                <a:spcPct val="110000"/>
              </a:lnSpc>
              <a:spcBef>
                <a:spcPct val="20000"/>
              </a:spcBef>
              <a:spcAft>
                <a:spcPct val="0"/>
              </a:spcAft>
              <a:defRPr lang="en-US" sz="1600" b="0">
                <a:solidFill>
                  <a:schemeClr val="tx1"/>
                </a:solidFill>
                <a:latin typeface="+mn-lt"/>
                <a:ea typeface="+mn-ea"/>
                <a:cs typeface="+mn-cs"/>
              </a:defRPr>
            </a:lvl5pPr>
            <a:lvl6pPr>
              <a:defRPr sz="1800"/>
            </a:lvl6pPr>
            <a:lvl7pPr>
              <a:defRPr sz="1800"/>
            </a:lvl7pPr>
            <a:lvl8pPr>
              <a:defRPr sz="1800"/>
            </a:lvl8pPr>
            <a:lvl9pPr>
              <a:defRPr sz="18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p:txBody>
      </p:sp>
      <p:sp>
        <p:nvSpPr>
          <p:cNvPr id="5" name="Rectangle 23"/>
          <p:cNvSpPr>
            <a:spLocks noGrp="1" noChangeArrowheads="1"/>
          </p:cNvSpPr>
          <p:nvPr>
            <p:ph type="sldNum" sz="quarter" idx="10"/>
          </p:nvPr>
        </p:nvSpPr>
        <p:spPr>
          <a:xfrm>
            <a:off x="457200" y="6577013"/>
            <a:ext cx="838200" cy="244475"/>
          </a:xfrm>
          <a:prstGeom prst="rect">
            <a:avLst/>
          </a:prstGeom>
        </p:spPr>
        <p:txBody>
          <a:bodyPr/>
          <a:lstStyle>
            <a:lvl1pPr>
              <a:defRPr/>
            </a:lvl1pPr>
          </a:lstStyle>
          <a:p>
            <a:pPr>
              <a:defRPr/>
            </a:pPr>
            <a:r>
              <a:rPr lang="en-US"/>
              <a:t>Page ‹#›</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C6894362-6880-449B-B484-C0AB5B698134}"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B759134-40AF-4204-A79A-5C6FB55FC11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2" name="Rectangle 23"/>
          <p:cNvSpPr>
            <a:spLocks noGrp="1" noChangeArrowheads="1"/>
          </p:cNvSpPr>
          <p:nvPr>
            <p:ph type="sldNum" sz="quarter" idx="10"/>
          </p:nvPr>
        </p:nvSpPr>
        <p:spPr>
          <a:xfrm>
            <a:off x="457200" y="6577013"/>
            <a:ext cx="838200" cy="244475"/>
          </a:xfrm>
          <a:prstGeom prst="rect">
            <a:avLst/>
          </a:prstGeom>
        </p:spPr>
        <p:txBody>
          <a:bodyPr/>
          <a:lstStyle>
            <a:lvl1pPr>
              <a:defRPr/>
            </a:lvl1pPr>
          </a:lstStyle>
          <a:p>
            <a:pPr>
              <a:defRPr/>
            </a:pPr>
            <a:r>
              <a:rPr lang="en-US"/>
              <a:t>Page ‹#›</a:t>
            </a:r>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New Title">
    <p:spTree>
      <p:nvGrpSpPr>
        <p:cNvPr id="1" name=""/>
        <p:cNvGrpSpPr/>
        <p:nvPr/>
      </p:nvGrpSpPr>
      <p:grpSpPr>
        <a:xfrm>
          <a:off x="0" y="0"/>
          <a:ext cx="0" cy="0"/>
          <a:chOff x="0" y="0"/>
          <a:chExt cx="0" cy="0"/>
        </a:xfrm>
      </p:grpSpPr>
      <p:sp>
        <p:nvSpPr>
          <p:cNvPr id="3" name="Rectangle 2"/>
          <p:cNvSpPr/>
          <p:nvPr userDrawn="1"/>
        </p:nvSpPr>
        <p:spPr bwMode="auto">
          <a:xfrm>
            <a:off x="0" y="0"/>
            <a:ext cx="9144000" cy="1238250"/>
          </a:xfrm>
          <a:prstGeom prst="rect">
            <a:avLst/>
          </a:prstGeom>
          <a:solidFill>
            <a:schemeClr val="bg1"/>
          </a:solidFill>
          <a:ln w="76200" cap="flat" cmpd="sng" algn="ctr">
            <a:noFill/>
            <a:prstDash val="solid"/>
            <a:round/>
            <a:headEnd type="none" w="med" len="med"/>
            <a:tailEnd type="none" w="med" len="med"/>
          </a:ln>
          <a:effectLst/>
        </p:spPr>
        <p:txBody>
          <a:bodyPr anchor="ctr"/>
          <a:lstStyle/>
          <a:p>
            <a:pPr algn="ctr">
              <a:defRPr/>
            </a:pPr>
            <a:endParaRPr lang="en-US" altLang="zh-CN">
              <a:solidFill>
                <a:srgbClr val="000000"/>
              </a:solidFill>
            </a:endParaRPr>
          </a:p>
        </p:txBody>
      </p:sp>
      <p:grpSp>
        <p:nvGrpSpPr>
          <p:cNvPr id="4" name="Group 8"/>
          <p:cNvGrpSpPr/>
          <p:nvPr userDrawn="1"/>
        </p:nvGrpSpPr>
        <p:grpSpPr bwMode="auto">
          <a:xfrm>
            <a:off x="0" y="0"/>
            <a:ext cx="9144000" cy="200025"/>
            <a:chOff x="0" y="-1"/>
            <a:chExt cx="9144000" cy="200025"/>
          </a:xfrm>
        </p:grpSpPr>
        <p:sp>
          <p:nvSpPr>
            <p:cNvPr id="6" name="Rectangle 5"/>
            <p:cNvSpPr/>
            <p:nvPr userDrawn="1"/>
          </p:nvSpPr>
          <p:spPr bwMode="auto">
            <a:xfrm>
              <a:off x="0" y="-1"/>
              <a:ext cx="9144000" cy="200025"/>
            </a:xfrm>
            <a:prstGeom prst="rect">
              <a:avLst/>
            </a:prstGeom>
            <a:solidFill>
              <a:schemeClr val="bg2"/>
            </a:solidFill>
            <a:ln w="76200" cap="flat" cmpd="sng" algn="ctr">
              <a:noFill/>
              <a:prstDash val="solid"/>
              <a:round/>
              <a:headEnd type="none" w="med" len="med"/>
              <a:tailEnd type="none" w="med" len="med"/>
            </a:ln>
            <a:effectLst/>
          </p:spPr>
          <p:txBody>
            <a:bodyPr anchor="ctr"/>
            <a:lstStyle/>
            <a:p>
              <a:pPr algn="ctr">
                <a:defRPr/>
              </a:pPr>
              <a:endParaRPr lang="en-US" altLang="zh-CN">
                <a:solidFill>
                  <a:srgbClr val="000000"/>
                </a:solidFill>
              </a:endParaRPr>
            </a:p>
          </p:txBody>
        </p:sp>
        <p:pic>
          <p:nvPicPr>
            <p:cNvPr id="7" name="Picture 17" descr="Red Header"/>
            <p:cNvPicPr>
              <a:picLocks noChangeAspect="1" noChangeArrowheads="1"/>
            </p:cNvPicPr>
            <p:nvPr userDrawn="1"/>
          </p:nvPicPr>
          <p:blipFill>
            <a:blip r:embed="rId2" cstate="email"/>
            <a:srcRect/>
            <a:stretch>
              <a:fillRect/>
            </a:stretch>
          </p:blipFill>
          <p:spPr bwMode="invGray">
            <a:xfrm>
              <a:off x="7658100" y="0"/>
              <a:ext cx="1485900" cy="194251"/>
            </a:xfrm>
            <a:prstGeom prst="rect">
              <a:avLst/>
            </a:prstGeom>
            <a:noFill/>
            <a:ln w="9525">
              <a:noFill/>
              <a:miter lim="800000"/>
              <a:headEnd/>
              <a:tailEnd/>
            </a:ln>
          </p:spPr>
        </p:pic>
      </p:grpSp>
      <p:sp>
        <p:nvSpPr>
          <p:cNvPr id="5" name="Title 4"/>
          <p:cNvSpPr>
            <a:spLocks noGrp="1"/>
          </p:cNvSpPr>
          <p:nvPr>
            <p:ph type="title"/>
          </p:nvPr>
        </p:nvSpPr>
        <p:spPr>
          <a:xfrm>
            <a:off x="457200" y="209550"/>
            <a:ext cx="8229600" cy="1143000"/>
          </a:xfrm>
          <a:noFill/>
          <a:ln w="9525">
            <a:noFill/>
            <a:miter lim="800000"/>
          </a:ln>
        </p:spPr>
        <p:txBody>
          <a:bodyPr/>
          <a:lstStyle>
            <a:lvl1pPr>
              <a:defRPr lang="en-US" sz="2800" b="1" dirty="0">
                <a:solidFill>
                  <a:schemeClr val="bg2"/>
                </a:solidFill>
                <a:latin typeface="+mj-lt"/>
                <a:ea typeface="+mj-ea"/>
                <a:cs typeface="+mj-cs"/>
              </a:defRPr>
            </a:lvl1pPr>
          </a:lstStyle>
          <a:p>
            <a:pPr lvl="0"/>
            <a:r>
              <a:rPr lang="zh-CN" altLang="en-US"/>
              <a:t>单击此处编辑母版标题样式</a:t>
            </a:r>
            <a:endParaRPr lang="en-US" dirty="0"/>
          </a:p>
        </p:txBody>
      </p:sp>
      <p:sp>
        <p:nvSpPr>
          <p:cNvPr id="8" name="Rectangle 23"/>
          <p:cNvSpPr>
            <a:spLocks noGrp="1" noChangeArrowheads="1"/>
          </p:cNvSpPr>
          <p:nvPr>
            <p:ph type="sldNum" sz="quarter" idx="10"/>
          </p:nvPr>
        </p:nvSpPr>
        <p:spPr/>
        <p:txBody>
          <a:bodyPr/>
          <a:lstStyle>
            <a:lvl1pPr>
              <a:defRPr smtClean="0"/>
            </a:lvl1pPr>
          </a:lstStyle>
          <a:p>
            <a:pPr>
              <a:defRPr/>
            </a:pPr>
            <a:r>
              <a:rPr lang="en-US" altLang="zh-CN"/>
              <a:t>Page ‹#›</a:t>
            </a:r>
            <a:endParaRPr lang="en-US" altLang="zh-CN"/>
          </a:p>
        </p:txBody>
      </p:sp>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Rectangle 5"/>
          <p:cNvSpPr>
            <a:spLocks noGrp="1" noChangeArrowheads="1"/>
          </p:cNvSpPr>
          <p:nvPr>
            <p:ph type="sldNum" sz="quarter" idx="10"/>
          </p:nvPr>
        </p:nvSpPr>
        <p:spPr/>
        <p:txBody>
          <a:bodyPr/>
          <a:lstStyle>
            <a:lvl1pPr>
              <a:defRPr/>
            </a:lvl1pPr>
          </a:lstStyle>
          <a:p>
            <a:pPr>
              <a:defRPr/>
            </a:pPr>
            <a:r>
              <a:rPr lang="en-US">
                <a:solidFill>
                  <a:srgbClr val="008CA8"/>
                </a:solidFill>
              </a:rPr>
              <a:t>Page ‹#›</a:t>
            </a:r>
            <a:endParaRPr lang="en-US" dirty="0">
              <a:solidFill>
                <a:srgbClr val="008CA8"/>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标题和图表">
    <p:spTree>
      <p:nvGrpSpPr>
        <p:cNvPr id="1" name=""/>
        <p:cNvGrpSpPr/>
        <p:nvPr/>
      </p:nvGrpSpPr>
      <p:grpSpPr>
        <a:xfrm>
          <a:off x="0" y="0"/>
          <a:ext cx="0" cy="0"/>
          <a:chOff x="0" y="0"/>
          <a:chExt cx="0" cy="0"/>
        </a:xfrm>
      </p:grpSpPr>
      <p:sp>
        <p:nvSpPr>
          <p:cNvPr id="2" name="Title 1"/>
          <p:cNvSpPr>
            <a:spLocks noGrp="1"/>
          </p:cNvSpPr>
          <p:nvPr>
            <p:ph type="title"/>
          </p:nvPr>
        </p:nvSpPr>
        <p:spPr>
          <a:xfrm>
            <a:off x="609600" y="196850"/>
            <a:ext cx="7924800" cy="987425"/>
          </a:xfrm>
        </p:spPr>
        <p:txBody>
          <a:bodyPr/>
          <a:lstStyle/>
          <a:p>
            <a:r>
              <a:rPr lang="zh-CN" altLang="en-US"/>
              <a:t>单击此处编辑母版标题样式</a:t>
            </a:r>
            <a:endParaRPr lang="en-US"/>
          </a:p>
        </p:txBody>
      </p:sp>
    </p:spTree>
  </p:cSld>
  <p:clrMapOvr>
    <a:masterClrMapping/>
  </p:clrMapOvr>
  <p:transition>
    <p:wipe dir="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ltLang="zh-CN"/>
              <a:t>Page ‹#›</a:t>
            </a:r>
            <a:endParaRPr lang="en-US" altLang="zh-CN"/>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4876800" cy="1143000"/>
          </a:xfrm>
        </p:spPr>
        <p:txBody>
          <a:bodyPr/>
          <a:lstStyle/>
          <a:p>
            <a:r>
              <a:rPr lang="zh-CN" altLang="en-US"/>
              <a:t>单击此处编辑母版标题样式</a:t>
            </a:r>
            <a:endParaRPr lang="en-US"/>
          </a:p>
        </p:txBody>
      </p:sp>
      <p:sp>
        <p:nvSpPr>
          <p:cNvPr id="3" name="Text Placeholder 2"/>
          <p:cNvSpPr>
            <a:spLocks noGrp="1"/>
          </p:cNvSpPr>
          <p:nvPr>
            <p:ph type="body" sz="half" idx="1" hasCustomPrompt="1"/>
          </p:nvPr>
        </p:nvSpPr>
        <p:spPr>
          <a:xfrm>
            <a:off x="457200" y="1600200"/>
            <a:ext cx="3810000" cy="4525963"/>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4" name="Content Placeholder 3"/>
          <p:cNvSpPr>
            <a:spLocks noGrp="1"/>
          </p:cNvSpPr>
          <p:nvPr>
            <p:ph sz="half" idx="2" hasCustomPrompt="1"/>
          </p:nvPr>
        </p:nvSpPr>
        <p:spPr>
          <a:xfrm>
            <a:off x="4419600" y="1600200"/>
            <a:ext cx="3810000" cy="4525963"/>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5" name="Slide Number Placeholder 4"/>
          <p:cNvSpPr>
            <a:spLocks noGrp="1"/>
          </p:cNvSpPr>
          <p:nvPr>
            <p:ph type="sldNum" sz="quarter" idx="10"/>
          </p:nvPr>
        </p:nvSpPr>
        <p:spPr>
          <a:xfrm>
            <a:off x="457200" y="6477000"/>
            <a:ext cx="838200" cy="247650"/>
          </a:xfrm>
        </p:spPr>
        <p:txBody>
          <a:bodyPr/>
          <a:lstStyle>
            <a:lvl1pPr>
              <a:defRPr/>
            </a:lvl1pPr>
          </a:lstStyle>
          <a:p>
            <a:r>
              <a:rPr lang="en-US" altLang="zh-CN"/>
              <a:t>Page ‹#›</a:t>
            </a:r>
            <a:endParaRPr lang="en-US" altLang="zh-CN"/>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New Title Content">
    <p:spTree>
      <p:nvGrpSpPr>
        <p:cNvPr id="1" name=""/>
        <p:cNvGrpSpPr/>
        <p:nvPr/>
      </p:nvGrpSpPr>
      <p:grpSpPr>
        <a:xfrm>
          <a:off x="0" y="0"/>
          <a:ext cx="0" cy="0"/>
          <a:chOff x="0" y="0"/>
          <a:chExt cx="0" cy="0"/>
        </a:xfrm>
      </p:grpSpPr>
      <p:sp>
        <p:nvSpPr>
          <p:cNvPr id="6" name="Rectangle 5"/>
          <p:cNvSpPr/>
          <p:nvPr userDrawn="1"/>
        </p:nvSpPr>
        <p:spPr bwMode="auto">
          <a:xfrm>
            <a:off x="0" y="0"/>
            <a:ext cx="9144000" cy="1238250"/>
          </a:xfrm>
          <a:prstGeom prst="rect">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a:endParaRPr lang="en-US" sz="1800" dirty="0">
              <a:solidFill>
                <a:srgbClr val="000000"/>
              </a:solidFill>
              <a:latin typeface="Arial" panose="020B0604020202020204"/>
            </a:endParaRPr>
          </a:p>
        </p:txBody>
      </p:sp>
      <p:grpSp>
        <p:nvGrpSpPr>
          <p:cNvPr id="2" name="Group 7"/>
          <p:cNvGrpSpPr/>
          <p:nvPr userDrawn="1"/>
        </p:nvGrpSpPr>
        <p:grpSpPr>
          <a:xfrm>
            <a:off x="0" y="-1"/>
            <a:ext cx="9144000" cy="200025"/>
            <a:chOff x="0" y="-1"/>
            <a:chExt cx="9144000" cy="200025"/>
          </a:xfrm>
        </p:grpSpPr>
        <p:sp>
          <p:nvSpPr>
            <p:cNvPr id="9" name="Rectangle 8"/>
            <p:cNvSpPr/>
            <p:nvPr userDrawn="1"/>
          </p:nvSpPr>
          <p:spPr bwMode="auto">
            <a:xfrm>
              <a:off x="0" y="-1"/>
              <a:ext cx="9144000" cy="200025"/>
            </a:xfrm>
            <a:prstGeom prst="rect">
              <a:avLst/>
            </a:prstGeom>
            <a:solidFill>
              <a:schemeClr val="bg2"/>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a:endParaRPr lang="en-US" sz="1800" dirty="0">
                <a:solidFill>
                  <a:srgbClr val="000000"/>
                </a:solidFill>
                <a:latin typeface="Arial" panose="020B0604020202020204"/>
              </a:endParaRPr>
            </a:p>
          </p:txBody>
        </p:sp>
        <p:pic>
          <p:nvPicPr>
            <p:cNvPr id="7" name="Picture 17" descr="Red Header"/>
            <p:cNvPicPr>
              <a:picLocks noChangeAspect="1" noChangeArrowheads="1"/>
            </p:cNvPicPr>
            <p:nvPr userDrawn="1"/>
          </p:nvPicPr>
          <p:blipFill>
            <a:blip r:embed="rId2" cstate="email"/>
            <a:srcRect/>
            <a:stretch>
              <a:fillRect/>
            </a:stretch>
          </p:blipFill>
          <p:spPr bwMode="invGray">
            <a:xfrm>
              <a:off x="7658100" y="0"/>
              <a:ext cx="1485900" cy="194251"/>
            </a:xfrm>
            <a:prstGeom prst="rect">
              <a:avLst/>
            </a:prstGeom>
            <a:noFill/>
            <a:ln w="9525">
              <a:noFill/>
              <a:miter lim="800000"/>
              <a:headEnd/>
              <a:tailEnd/>
            </a:ln>
          </p:spPr>
        </p:pic>
      </p:grpSp>
      <p:sp>
        <p:nvSpPr>
          <p:cNvPr id="3" name="Content Placeholder 2"/>
          <p:cNvSpPr>
            <a:spLocks noGrp="1"/>
          </p:cNvSpPr>
          <p:nvPr>
            <p:ph idx="1" hasCustomPrompt="1"/>
          </p:nvPr>
        </p:nvSpPr>
        <p:spPr>
          <a:xfrm>
            <a:off x="457200" y="1600200"/>
            <a:ext cx="7772400" cy="426833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Rectangle 23"/>
          <p:cNvSpPr>
            <a:spLocks noGrp="1" noChangeArrowheads="1"/>
          </p:cNvSpPr>
          <p:nvPr>
            <p:ph type="sldNum" sz="quarter" idx="10"/>
          </p:nvPr>
        </p:nvSpPr>
        <p:spPr/>
        <p:txBody>
          <a:bodyPr/>
          <a:lstStyle>
            <a:lvl1pPr>
              <a:defRPr>
                <a:solidFill>
                  <a:schemeClr val="tx1"/>
                </a:solidFill>
              </a:defRPr>
            </a:lvl1pPr>
          </a:lstStyle>
          <a:p>
            <a:pPr>
              <a:defRPr/>
            </a:pPr>
            <a:r>
              <a:rPr lang="en-US">
                <a:solidFill>
                  <a:srgbClr val="000000"/>
                </a:solidFill>
              </a:rPr>
              <a:t>Page ‹#›</a:t>
            </a:r>
            <a:endParaRPr lang="en-US">
              <a:solidFill>
                <a:srgbClr val="000000"/>
              </a:solidFill>
            </a:endParaRPr>
          </a:p>
        </p:txBody>
      </p:sp>
      <p:sp>
        <p:nvSpPr>
          <p:cNvPr id="5" name="Title 4"/>
          <p:cNvSpPr>
            <a:spLocks noGrp="1"/>
          </p:cNvSpPr>
          <p:nvPr>
            <p:ph type="title"/>
          </p:nvPr>
        </p:nvSpPr>
        <p:spPr/>
        <p:txBody>
          <a:bodyPr/>
          <a:lstStyle>
            <a:lvl1pPr>
              <a:defRPr>
                <a:solidFill>
                  <a:schemeClr val="bg2"/>
                </a:solidFill>
              </a:defRPr>
            </a:lvl1pPr>
          </a:lstStyle>
          <a:p>
            <a:r>
              <a:rPr lang="zh-CN" altLang="en-US"/>
              <a:t>单击此处编辑母版标题样式</a:t>
            </a:r>
            <a:endParaRPr 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r>
              <a:rPr lang="en-US"/>
              <a:t>Page </a:t>
            </a:r>
            <a:fld id="{C1246F81-67C2-469E-BD26-4A9FCD534416}" type="slidenum">
              <a:rPr lang="en-US" smtClean="0"/>
            </a:fld>
            <a:endParaRPr lang="en-US"/>
          </a:p>
        </p:txBody>
      </p:sp>
    </p:spTree>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C6894362-6880-449B-B484-C0AB5B698134}"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B759134-40AF-4204-A79A-5C6FB55FC11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629842" y="2505075"/>
            <a:ext cx="3868340"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C6894362-6880-449B-B484-C0AB5B698134}"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B759134-40AF-4204-A79A-5C6FB55FC11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C6894362-6880-449B-B484-C0AB5B698134}"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B759134-40AF-4204-A79A-5C6FB55FC11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629842" y="2505075"/>
            <a:ext cx="3868340"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C6894362-6880-449B-B484-C0AB5B698134}"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B759134-40AF-4204-A79A-5C6FB55FC11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6894362-6880-449B-B484-C0AB5B698134}"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B759134-40AF-4204-A79A-5C6FB55FC11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894362-6880-449B-B484-C0AB5B698134}"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B759134-40AF-4204-A79A-5C6FB55FC11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C6894362-6880-449B-B484-C0AB5B698134}"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B759134-40AF-4204-A79A-5C6FB55FC11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C6894362-6880-449B-B484-C0AB5B698134}"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B759134-40AF-4204-A79A-5C6FB55FC11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6894362-6880-449B-B484-C0AB5B698134}"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B759134-40AF-4204-A79A-5C6FB55FC11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6894362-6880-449B-B484-C0AB5B698134}"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B759134-40AF-4204-A79A-5C6FB55FC11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首页">
    <p:spTree>
      <p:nvGrpSpPr>
        <p:cNvPr id="1" name=""/>
        <p:cNvGrpSpPr/>
        <p:nvPr/>
      </p:nvGrpSpPr>
      <p:grpSpPr>
        <a:xfrm>
          <a:off x="0" y="0"/>
          <a:ext cx="0" cy="0"/>
          <a:chOff x="0" y="0"/>
          <a:chExt cx="0" cy="0"/>
        </a:xfrm>
      </p:grpSpPr>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Rectangle 2"/>
          <p:cNvSpPr>
            <a:spLocks noChangeArrowheads="1"/>
          </p:cNvSpPr>
          <p:nvPr/>
        </p:nvSpPr>
        <p:spPr bwMode="auto">
          <a:xfrm>
            <a:off x="0" y="2965865"/>
            <a:ext cx="9144000" cy="1402519"/>
          </a:xfrm>
          <a:prstGeom prst="rect">
            <a:avLst/>
          </a:prstGeom>
          <a:solidFill>
            <a:srgbClr val="0070C0"/>
          </a:solidFill>
          <a:ln>
            <a:noFill/>
          </a:ln>
        </p:spPr>
        <p:txBody>
          <a:bodyPr lIns="67628" tIns="35243" rIns="67628" bIns="35243"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342900" fontAlgn="base">
              <a:spcBef>
                <a:spcPct val="0"/>
              </a:spcBef>
              <a:spcAft>
                <a:spcPct val="0"/>
              </a:spcAft>
              <a:buFont typeface="Arial" panose="020B0604020202020204" pitchFamily="34" charset="0"/>
              <a:buNone/>
            </a:pPr>
            <a:endParaRPr lang="zh-CN" altLang="en-US" sz="6000" dirty="0">
              <a:solidFill>
                <a:schemeClr val="tx1"/>
              </a:solidFill>
              <a:latin typeface="微软雅黑" panose="020B0503020204020204" pitchFamily="34" charset="-122"/>
              <a:ea typeface="微软雅黑" panose="020B0503020204020204" pitchFamily="34" charset="-122"/>
            </a:endParaRPr>
          </a:p>
        </p:txBody>
      </p:sp>
      <p:sp>
        <p:nvSpPr>
          <p:cNvPr id="4" name="Text Box 4"/>
          <p:cNvSpPr>
            <a:spLocks noChangeArrowheads="1"/>
          </p:cNvSpPr>
          <p:nvPr/>
        </p:nvSpPr>
        <p:spPr bwMode="auto">
          <a:xfrm>
            <a:off x="6312015" y="6317825"/>
            <a:ext cx="2855269" cy="323165"/>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sz="1500" b="1" dirty="0">
                <a:solidFill>
                  <a:srgbClr val="000000"/>
                </a:solidFill>
                <a:latin typeface="等线 Light" panose="02010600030101010101" pitchFamily="2" charset="-122"/>
                <a:ea typeface="等线 Light" panose="02010600030101010101" pitchFamily="2" charset="-122"/>
                <a:sym typeface="微软雅黑" panose="020B0503020204020204" pitchFamily="34" charset="-122"/>
              </a:rPr>
              <a:t>©</a:t>
            </a:r>
            <a:r>
              <a:rPr lang="zh-CN" altLang="en-US" sz="1500" b="1" dirty="0">
                <a:solidFill>
                  <a:srgbClr val="000000"/>
                </a:solidFill>
                <a:latin typeface="等线 Light" panose="02010600030101010101" pitchFamily="2" charset="-122"/>
                <a:ea typeface="等线 Light" panose="02010600030101010101" pitchFamily="2" charset="-122"/>
                <a:sym typeface="微软雅黑" panose="020B0503020204020204" pitchFamily="34" charset="-122"/>
              </a:rPr>
              <a:t>上海慕客信信息科技有限公司</a:t>
            </a:r>
            <a:endParaRPr lang="zh-CN" altLang="en-US" sz="1500" b="1" dirty="0">
              <a:solidFill>
                <a:prstClr val="black"/>
              </a:solidFill>
              <a:latin typeface="等线 Light" panose="02010600030101010101" pitchFamily="2" charset="-122"/>
              <a:ea typeface="等线 Light" panose="02010600030101010101" pitchFamily="2"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39700"/>
            <a:ext cx="2133599" cy="547077"/>
          </a:xfrm>
          <a:prstGeom prst="rect">
            <a:avLst/>
          </a:prstGeom>
        </p:spPr>
      </p:pic>
      <p:sp>
        <p:nvSpPr>
          <p:cNvPr id="6" name="Title Placeholder 1"/>
          <p:cNvSpPr>
            <a:spLocks noGrp="1"/>
          </p:cNvSpPr>
          <p:nvPr>
            <p:ph type="title"/>
          </p:nvPr>
        </p:nvSpPr>
        <p:spPr>
          <a:xfrm>
            <a:off x="628650" y="3003965"/>
            <a:ext cx="7886700" cy="1325563"/>
          </a:xfrm>
          <a:prstGeom prst="rect">
            <a:avLst/>
          </a:prstGeom>
        </p:spPr>
        <p:txBody>
          <a:bodyPr vert="horz" lIns="91440" tIns="45720" rIns="91440" bIns="45720" rtlCol="0" anchor="ctr">
            <a:normAutofit/>
          </a:bodyPr>
          <a:lstStyle>
            <a:lvl1pPr algn="ctr">
              <a:defRPr sz="4800">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spTree>
  </p:cSld>
  <p:clrMapOvr>
    <a:masterClrMapping/>
  </p:clrMapOvr>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8_青色">
    <p:spTree>
      <p:nvGrpSpPr>
        <p:cNvPr id="1" name=""/>
        <p:cNvGrpSpPr/>
        <p:nvPr/>
      </p:nvGrpSpPr>
      <p:grpSpPr>
        <a:xfrm>
          <a:off x="0" y="0"/>
          <a:ext cx="0" cy="0"/>
          <a:chOff x="0" y="0"/>
          <a:chExt cx="0" cy="0"/>
        </a:xfrm>
      </p:grpSpPr>
      <p:sp>
        <p:nvSpPr>
          <p:cNvPr id="5" name="矩形 4"/>
          <p:cNvSpPr/>
          <p:nvPr/>
        </p:nvSpPr>
        <p:spPr>
          <a:xfrm>
            <a:off x="4686" y="6750052"/>
            <a:ext cx="8061403" cy="107951"/>
          </a:xfrm>
          <a:prstGeom prst="rect">
            <a:avLst/>
          </a:prstGeom>
          <a:solidFill>
            <a:srgbClr val="239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pic>
        <p:nvPicPr>
          <p:cNvPr id="251" name="图片 25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06835" y="6538573"/>
            <a:ext cx="1137165" cy="291580"/>
          </a:xfrm>
          <a:prstGeom prst="rect">
            <a:avLst/>
          </a:prstGeom>
        </p:spPr>
      </p:pic>
      <p:grpSp>
        <p:nvGrpSpPr>
          <p:cNvPr id="4" name="组合 3"/>
          <p:cNvGrpSpPr/>
          <p:nvPr/>
        </p:nvGrpSpPr>
        <p:grpSpPr>
          <a:xfrm>
            <a:off x="1224458" y="2918183"/>
            <a:ext cx="1723549" cy="958617"/>
            <a:chOff x="1094674" y="2913260"/>
            <a:chExt cx="2298064" cy="1278156"/>
          </a:xfrm>
        </p:grpSpPr>
        <p:grpSp>
          <p:nvGrpSpPr>
            <p:cNvPr id="6" name="组合 5"/>
            <p:cNvGrpSpPr/>
            <p:nvPr/>
          </p:nvGrpSpPr>
          <p:grpSpPr>
            <a:xfrm>
              <a:off x="1094674" y="2913260"/>
              <a:ext cx="2298064" cy="1278156"/>
              <a:chOff x="971303" y="3640301"/>
              <a:chExt cx="2298064" cy="1278156"/>
            </a:xfrm>
          </p:grpSpPr>
          <p:sp>
            <p:nvSpPr>
              <p:cNvPr id="8" name="文本框 7"/>
              <p:cNvSpPr txBox="1"/>
              <p:nvPr/>
            </p:nvSpPr>
            <p:spPr>
              <a:xfrm>
                <a:off x="1021340" y="4426014"/>
                <a:ext cx="2172183" cy="492443"/>
              </a:xfrm>
              <a:prstGeom prst="rect">
                <a:avLst/>
              </a:prstGeom>
              <a:noFill/>
            </p:spPr>
            <p:txBody>
              <a:bodyPr wrap="square" rtlCol="0">
                <a:spAutoFit/>
              </a:bodyPr>
              <a:lstStyle/>
              <a:p>
                <a:pPr algn="dist"/>
                <a:r>
                  <a:rPr lang="en-US" altLang="zh-CN" dirty="0">
                    <a:solidFill>
                      <a:prstClr val="black"/>
                    </a:solidFill>
                    <a:latin typeface="microduino" panose="00000500000000000000" pitchFamily="50" charset="0"/>
                  </a:rPr>
                  <a:t>CONTENTS</a:t>
                </a:r>
                <a:endParaRPr lang="zh-CN" altLang="en-US" dirty="0">
                  <a:solidFill>
                    <a:prstClr val="black"/>
                  </a:solidFill>
                  <a:latin typeface="microduino" panose="00000500000000000000" pitchFamily="50" charset="0"/>
                </a:endParaRPr>
              </a:p>
            </p:txBody>
          </p:sp>
          <p:sp>
            <p:nvSpPr>
              <p:cNvPr id="9" name="文本框 8"/>
              <p:cNvSpPr txBox="1"/>
              <p:nvPr/>
            </p:nvSpPr>
            <p:spPr>
              <a:xfrm>
                <a:off x="971303" y="3640301"/>
                <a:ext cx="2298064" cy="738664"/>
              </a:xfrm>
              <a:prstGeom prst="rect">
                <a:avLst/>
              </a:prstGeom>
              <a:noFill/>
            </p:spPr>
            <p:txBody>
              <a:bodyPr wrap="none" rtlCol="0">
                <a:spAutoFit/>
              </a:bodyPr>
              <a:lstStyle/>
              <a:p>
                <a:r>
                  <a:rPr lang="zh-CN" altLang="en-US" sz="3000" dirty="0">
                    <a:solidFill>
                      <a:prstClr val="black"/>
                    </a:solidFill>
                    <a:latin typeface="微软雅黑" panose="020B0503020204020204" pitchFamily="34" charset="-122"/>
                    <a:ea typeface="微软雅黑" panose="020B0503020204020204" pitchFamily="34" charset="-122"/>
                  </a:rPr>
                  <a:t>课程目录</a:t>
                </a:r>
                <a:endParaRPr lang="zh-CN" altLang="en-US" sz="3000" dirty="0">
                  <a:solidFill>
                    <a:prstClr val="black"/>
                  </a:solidFill>
                  <a:latin typeface="微软雅黑" panose="020B0503020204020204" pitchFamily="34" charset="-122"/>
                  <a:ea typeface="微软雅黑" panose="020B0503020204020204" pitchFamily="34" charset="-122"/>
                </a:endParaRPr>
              </a:p>
            </p:txBody>
          </p:sp>
        </p:grpSp>
        <p:cxnSp>
          <p:nvCxnSpPr>
            <p:cNvPr id="7" name="直接连接符 6"/>
            <p:cNvCxnSpPr/>
            <p:nvPr/>
          </p:nvCxnSpPr>
          <p:spPr>
            <a:xfrm>
              <a:off x="1242558" y="3664010"/>
              <a:ext cx="1955801"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2" name="圆角矩形 14"/>
          <p:cNvSpPr/>
          <p:nvPr/>
        </p:nvSpPr>
        <p:spPr>
          <a:xfrm>
            <a:off x="4219999" y="3105790"/>
            <a:ext cx="720869" cy="498516"/>
          </a:xfrm>
          <a:prstGeom prst="roundRect">
            <a:avLst>
              <a:gd name="adj" fmla="val 12414"/>
            </a:avLst>
          </a:prstGeom>
          <a:solidFill>
            <a:srgbClr val="F6AE1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b="1" dirty="0">
                <a:solidFill>
                  <a:prstClr val="white"/>
                </a:solidFill>
                <a:latin typeface="microduino" panose="00000500000000000000" pitchFamily="50" charset="0"/>
              </a:rPr>
              <a:t>02</a:t>
            </a:r>
            <a:endParaRPr lang="zh-CN" altLang="en-US" sz="3000" b="1" dirty="0">
              <a:solidFill>
                <a:prstClr val="white"/>
              </a:solidFill>
              <a:latin typeface="microduino" panose="00000500000000000000" pitchFamily="50" charset="0"/>
            </a:endParaRPr>
          </a:p>
        </p:txBody>
      </p:sp>
      <p:sp>
        <p:nvSpPr>
          <p:cNvPr id="15" name="圆角矩形 17"/>
          <p:cNvSpPr/>
          <p:nvPr/>
        </p:nvSpPr>
        <p:spPr>
          <a:xfrm>
            <a:off x="4219999" y="4041420"/>
            <a:ext cx="720869" cy="498516"/>
          </a:xfrm>
          <a:prstGeom prst="roundRect">
            <a:avLst>
              <a:gd name="adj" fmla="val 12414"/>
            </a:avLst>
          </a:prstGeom>
          <a:solidFill>
            <a:srgbClr val="22BCA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b="1" dirty="0">
                <a:solidFill>
                  <a:prstClr val="white"/>
                </a:solidFill>
                <a:latin typeface="microduino" panose="00000500000000000000" pitchFamily="50" charset="0"/>
              </a:rPr>
              <a:t>03</a:t>
            </a:r>
            <a:endParaRPr lang="zh-CN" altLang="en-US" sz="3000" b="1" dirty="0">
              <a:solidFill>
                <a:prstClr val="white"/>
              </a:solidFill>
              <a:latin typeface="microduino" panose="00000500000000000000" pitchFamily="50" charset="0"/>
            </a:endParaRPr>
          </a:p>
        </p:txBody>
      </p:sp>
      <p:sp>
        <p:nvSpPr>
          <p:cNvPr id="18" name="圆角矩形 35"/>
          <p:cNvSpPr/>
          <p:nvPr/>
        </p:nvSpPr>
        <p:spPr>
          <a:xfrm>
            <a:off x="4220001" y="2170160"/>
            <a:ext cx="720869" cy="498516"/>
          </a:xfrm>
          <a:prstGeom prst="roundRect">
            <a:avLst>
              <a:gd name="adj" fmla="val 12414"/>
            </a:avLst>
          </a:prstGeom>
          <a:solidFill>
            <a:srgbClr val="2390C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b="1" dirty="0">
                <a:solidFill>
                  <a:prstClr val="white"/>
                </a:solidFill>
                <a:latin typeface="microduino" panose="00000500000000000000" pitchFamily="50" charset="0"/>
              </a:rPr>
              <a:t>01</a:t>
            </a:r>
            <a:endParaRPr lang="zh-CN" altLang="en-US" sz="3000" b="1" dirty="0">
              <a:solidFill>
                <a:prstClr val="white"/>
              </a:solidFill>
              <a:latin typeface="microduino" panose="00000500000000000000" pitchFamily="50" charset="0"/>
            </a:endParaRPr>
          </a:p>
        </p:txBody>
      </p:sp>
      <p:sp>
        <p:nvSpPr>
          <p:cNvPr id="19" name="Text Placeholder 2"/>
          <p:cNvSpPr>
            <a:spLocks noGrp="1"/>
          </p:cNvSpPr>
          <p:nvPr>
            <p:ph type="body" idx="1" hasCustomPrompt="1"/>
          </p:nvPr>
        </p:nvSpPr>
        <p:spPr>
          <a:xfrm>
            <a:off x="5178442" y="2200688"/>
            <a:ext cx="2707141" cy="505050"/>
          </a:xfrm>
        </p:spPr>
        <p:txBody>
          <a:bodyPr>
            <a:normAutofit/>
          </a:bodyPr>
          <a:lstStyle>
            <a:lvl1pPr marL="0" indent="0" algn="l" defTabSz="914400" rtl="0" eaLnBrk="1" latinLnBrk="0" hangingPunct="1">
              <a:buNone/>
              <a:defRPr lang="zh-CN" altLang="en-US" sz="2400" kern="1200" dirty="0" smtClean="0">
                <a:solidFill>
                  <a:prstClr val="black"/>
                </a:solidFill>
                <a:latin typeface="microduino" panose="00000500000000000000" pitchFamily="50" charset="0"/>
                <a:ea typeface="微软雅黑" panose="020B0503020204020204" pitchFamily="34" charset="-122"/>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20" name="Text Placeholder 2"/>
          <p:cNvSpPr>
            <a:spLocks noGrp="1"/>
          </p:cNvSpPr>
          <p:nvPr>
            <p:ph type="body" idx="10" hasCustomPrompt="1"/>
          </p:nvPr>
        </p:nvSpPr>
        <p:spPr>
          <a:xfrm>
            <a:off x="5172375" y="3105790"/>
            <a:ext cx="2707141" cy="505050"/>
          </a:xfrm>
        </p:spPr>
        <p:txBody>
          <a:bodyPr>
            <a:normAutofit/>
          </a:bodyPr>
          <a:lstStyle>
            <a:lvl1pPr marL="0" indent="0" algn="l" defTabSz="914400" rtl="0" eaLnBrk="1" latinLnBrk="0" hangingPunct="1">
              <a:buNone/>
              <a:defRPr lang="zh-CN" altLang="en-US" sz="2400" kern="1200" dirty="0" smtClean="0">
                <a:solidFill>
                  <a:prstClr val="black"/>
                </a:solidFill>
                <a:latin typeface="microduino" panose="00000500000000000000" pitchFamily="50" charset="0"/>
                <a:ea typeface="微软雅黑" panose="020B0503020204020204" pitchFamily="34" charset="-122"/>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21" name="Text Placeholder 2"/>
          <p:cNvSpPr>
            <a:spLocks noGrp="1"/>
          </p:cNvSpPr>
          <p:nvPr>
            <p:ph type="body" idx="11" hasCustomPrompt="1"/>
          </p:nvPr>
        </p:nvSpPr>
        <p:spPr>
          <a:xfrm>
            <a:off x="5172374" y="4052870"/>
            <a:ext cx="2707141" cy="505050"/>
          </a:xfrm>
        </p:spPr>
        <p:txBody>
          <a:bodyPr>
            <a:normAutofit/>
          </a:bodyPr>
          <a:lstStyle>
            <a:lvl1pPr marL="0" indent="0" algn="l" defTabSz="914400" rtl="0" eaLnBrk="1" latinLnBrk="0" hangingPunct="1">
              <a:buNone/>
              <a:defRPr lang="zh-CN" altLang="en-US" sz="2400" kern="1200" dirty="0" smtClean="0">
                <a:solidFill>
                  <a:prstClr val="black"/>
                </a:solidFill>
                <a:latin typeface="microduino" panose="00000500000000000000" pitchFamily="50" charset="0"/>
                <a:ea typeface="微软雅黑" panose="020B0503020204020204" pitchFamily="34" charset="-122"/>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6894362-6880-449B-B484-C0AB5B698134}"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B759134-40AF-4204-A79A-5C6FB55FC11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9_青色">
    <p:spTree>
      <p:nvGrpSpPr>
        <p:cNvPr id="1" name=""/>
        <p:cNvGrpSpPr/>
        <p:nvPr/>
      </p:nvGrpSpPr>
      <p:grpSpPr>
        <a:xfrm>
          <a:off x="0" y="0"/>
          <a:ext cx="0" cy="0"/>
          <a:chOff x="0" y="0"/>
          <a:chExt cx="0" cy="0"/>
        </a:xfrm>
      </p:grpSpPr>
      <p:sp>
        <p:nvSpPr>
          <p:cNvPr id="5" name="矩形 4"/>
          <p:cNvSpPr/>
          <p:nvPr/>
        </p:nvSpPr>
        <p:spPr>
          <a:xfrm>
            <a:off x="4686" y="6750052"/>
            <a:ext cx="8061403" cy="107951"/>
          </a:xfrm>
          <a:prstGeom prst="rect">
            <a:avLst/>
          </a:prstGeom>
          <a:solidFill>
            <a:srgbClr val="239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pic>
        <p:nvPicPr>
          <p:cNvPr id="251" name="图片 25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06835" y="6538573"/>
            <a:ext cx="1137165" cy="291580"/>
          </a:xfrm>
          <a:prstGeom prst="rect">
            <a:avLst/>
          </a:prstGeom>
        </p:spPr>
      </p:pic>
      <p:grpSp>
        <p:nvGrpSpPr>
          <p:cNvPr id="6" name="组合 28"/>
          <p:cNvGrpSpPr/>
          <p:nvPr/>
        </p:nvGrpSpPr>
        <p:grpSpPr>
          <a:xfrm>
            <a:off x="1224458" y="2918183"/>
            <a:ext cx="1723549" cy="958617"/>
            <a:chOff x="1094674" y="2913260"/>
            <a:chExt cx="2298064" cy="1278156"/>
          </a:xfrm>
        </p:grpSpPr>
        <p:grpSp>
          <p:nvGrpSpPr>
            <p:cNvPr id="7" name="组合 29"/>
            <p:cNvGrpSpPr/>
            <p:nvPr/>
          </p:nvGrpSpPr>
          <p:grpSpPr>
            <a:xfrm>
              <a:off x="1094674" y="2913260"/>
              <a:ext cx="2298064" cy="1278156"/>
              <a:chOff x="971303" y="3640301"/>
              <a:chExt cx="2298064" cy="1278156"/>
            </a:xfrm>
          </p:grpSpPr>
          <p:sp>
            <p:nvSpPr>
              <p:cNvPr id="9" name="文本框 8"/>
              <p:cNvSpPr txBox="1"/>
              <p:nvPr/>
            </p:nvSpPr>
            <p:spPr>
              <a:xfrm>
                <a:off x="1021340" y="4426014"/>
                <a:ext cx="2172183" cy="492443"/>
              </a:xfrm>
              <a:prstGeom prst="rect">
                <a:avLst/>
              </a:prstGeom>
              <a:noFill/>
            </p:spPr>
            <p:txBody>
              <a:bodyPr wrap="square" rtlCol="0">
                <a:spAutoFit/>
              </a:bodyPr>
              <a:lstStyle/>
              <a:p>
                <a:pPr algn="dist"/>
                <a:r>
                  <a:rPr lang="en-US" altLang="zh-CN" dirty="0">
                    <a:solidFill>
                      <a:prstClr val="black"/>
                    </a:solidFill>
                    <a:latin typeface="microduino" panose="00000500000000000000" pitchFamily="50" charset="0"/>
                  </a:rPr>
                  <a:t>CONTENTS</a:t>
                </a:r>
                <a:endParaRPr lang="zh-CN" altLang="en-US" dirty="0">
                  <a:solidFill>
                    <a:prstClr val="black"/>
                  </a:solidFill>
                  <a:latin typeface="microduino" panose="00000500000000000000" pitchFamily="50" charset="0"/>
                </a:endParaRPr>
              </a:p>
            </p:txBody>
          </p:sp>
          <p:sp>
            <p:nvSpPr>
              <p:cNvPr id="10" name="文本框 9"/>
              <p:cNvSpPr txBox="1"/>
              <p:nvPr/>
            </p:nvSpPr>
            <p:spPr>
              <a:xfrm>
                <a:off x="971303" y="3640301"/>
                <a:ext cx="2298064" cy="738664"/>
              </a:xfrm>
              <a:prstGeom prst="rect">
                <a:avLst/>
              </a:prstGeom>
              <a:noFill/>
            </p:spPr>
            <p:txBody>
              <a:bodyPr wrap="none" rtlCol="0">
                <a:spAutoFit/>
              </a:bodyPr>
              <a:lstStyle/>
              <a:p>
                <a:r>
                  <a:rPr lang="zh-CN" altLang="en-US" sz="3000" dirty="0">
                    <a:solidFill>
                      <a:prstClr val="black"/>
                    </a:solidFill>
                    <a:latin typeface="微软雅黑" panose="020B0503020204020204" pitchFamily="34" charset="-122"/>
                    <a:ea typeface="微软雅黑" panose="020B0503020204020204" pitchFamily="34" charset="-122"/>
                  </a:rPr>
                  <a:t>课程目录</a:t>
                </a:r>
                <a:endParaRPr lang="zh-CN" altLang="en-US" sz="3000" dirty="0">
                  <a:solidFill>
                    <a:prstClr val="black"/>
                  </a:solidFill>
                  <a:latin typeface="微软雅黑" panose="020B0503020204020204" pitchFamily="34" charset="-122"/>
                  <a:ea typeface="微软雅黑" panose="020B0503020204020204" pitchFamily="34" charset="-122"/>
                </a:endParaRPr>
              </a:p>
            </p:txBody>
          </p:sp>
        </p:grpSp>
        <p:cxnSp>
          <p:nvCxnSpPr>
            <p:cNvPr id="8" name="直接连接符 7"/>
            <p:cNvCxnSpPr/>
            <p:nvPr/>
          </p:nvCxnSpPr>
          <p:spPr>
            <a:xfrm>
              <a:off x="1242558" y="3664010"/>
              <a:ext cx="1955801"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3" name="圆角矩形 35"/>
          <p:cNvSpPr/>
          <p:nvPr/>
        </p:nvSpPr>
        <p:spPr>
          <a:xfrm>
            <a:off x="4205713" y="3041697"/>
            <a:ext cx="720869" cy="498516"/>
          </a:xfrm>
          <a:prstGeom prst="roundRect">
            <a:avLst>
              <a:gd name="adj" fmla="val 12414"/>
            </a:avLst>
          </a:prstGeom>
          <a:solidFill>
            <a:srgbClr val="2390C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b="1" dirty="0">
                <a:solidFill>
                  <a:prstClr val="white"/>
                </a:solidFill>
                <a:latin typeface="microduino" panose="00000500000000000000" pitchFamily="50" charset="0"/>
              </a:rPr>
              <a:t>01</a:t>
            </a:r>
            <a:endParaRPr lang="zh-CN" altLang="en-US" sz="3000" b="1" dirty="0">
              <a:solidFill>
                <a:prstClr val="white"/>
              </a:solidFill>
              <a:latin typeface="microduino" panose="00000500000000000000" pitchFamily="50" charset="0"/>
            </a:endParaRPr>
          </a:p>
        </p:txBody>
      </p:sp>
      <p:sp>
        <p:nvSpPr>
          <p:cNvPr id="14" name="Text Placeholder 2"/>
          <p:cNvSpPr>
            <a:spLocks noGrp="1"/>
          </p:cNvSpPr>
          <p:nvPr>
            <p:ph type="body" idx="1" hasCustomPrompt="1"/>
          </p:nvPr>
        </p:nvSpPr>
        <p:spPr>
          <a:xfrm>
            <a:off x="5045780" y="3074346"/>
            <a:ext cx="3379762" cy="518119"/>
          </a:xfrm>
        </p:spPr>
        <p:txBody>
          <a:bodyPr>
            <a:normAutofit/>
          </a:bodyPr>
          <a:lstStyle>
            <a:lvl1pPr marL="0" indent="0">
              <a:buNone/>
              <a:defRPr lang="zh-CN" altLang="en-US" sz="2400" kern="1200" dirty="0" smtClean="0">
                <a:solidFill>
                  <a:prstClr val="black"/>
                </a:solidFill>
                <a:latin typeface="microduino" panose="00000500000000000000" pitchFamily="50" charset="0"/>
                <a:ea typeface="微软雅黑" panose="020B0503020204020204" pitchFamily="34" charset="-122"/>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a:t>编辑母版文本样式</a:t>
            </a:r>
            <a:endParaRPr lang="zh-CN" altLang="en-US"/>
          </a:p>
        </p:txBody>
      </p:sp>
    </p:spTree>
  </p:cSld>
  <p:clrMapOvr>
    <a:masterClrMapping/>
  </p:clrMapOvr>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_红色">
    <p:spTree>
      <p:nvGrpSpPr>
        <p:cNvPr id="1" name=""/>
        <p:cNvGrpSpPr/>
        <p:nvPr/>
      </p:nvGrpSpPr>
      <p:grpSpPr>
        <a:xfrm>
          <a:off x="0" y="0"/>
          <a:ext cx="0" cy="0"/>
          <a:chOff x="0" y="0"/>
          <a:chExt cx="0" cy="0"/>
        </a:xfrm>
      </p:grpSpPr>
      <p:sp>
        <p:nvSpPr>
          <p:cNvPr id="6" name="矩形 5"/>
          <p:cNvSpPr/>
          <p:nvPr/>
        </p:nvSpPr>
        <p:spPr>
          <a:xfrm>
            <a:off x="-8014" y="6750052"/>
            <a:ext cx="8061403" cy="107951"/>
          </a:xfrm>
          <a:prstGeom prst="rect">
            <a:avLst/>
          </a:prstGeom>
          <a:solidFill>
            <a:srgbClr val="EF48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pic>
        <p:nvPicPr>
          <p:cNvPr id="252" name="图片 25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06835" y="6538573"/>
            <a:ext cx="1137165" cy="291580"/>
          </a:xfrm>
          <a:prstGeom prst="rect">
            <a:avLst/>
          </a:prstGeom>
        </p:spPr>
      </p:pic>
      <p:grpSp>
        <p:nvGrpSpPr>
          <p:cNvPr id="4" name="组合 28"/>
          <p:cNvGrpSpPr/>
          <p:nvPr/>
        </p:nvGrpSpPr>
        <p:grpSpPr>
          <a:xfrm>
            <a:off x="1224458" y="2918183"/>
            <a:ext cx="1723549" cy="958617"/>
            <a:chOff x="1094674" y="2913260"/>
            <a:chExt cx="2298064" cy="1278156"/>
          </a:xfrm>
        </p:grpSpPr>
        <p:grpSp>
          <p:nvGrpSpPr>
            <p:cNvPr id="5" name="组合 29"/>
            <p:cNvGrpSpPr/>
            <p:nvPr/>
          </p:nvGrpSpPr>
          <p:grpSpPr>
            <a:xfrm>
              <a:off x="1094674" y="2913260"/>
              <a:ext cx="2298064" cy="1278156"/>
              <a:chOff x="971303" y="3640301"/>
              <a:chExt cx="2298064" cy="1278156"/>
            </a:xfrm>
          </p:grpSpPr>
          <p:sp>
            <p:nvSpPr>
              <p:cNvPr id="8" name="文本框 7"/>
              <p:cNvSpPr txBox="1"/>
              <p:nvPr/>
            </p:nvSpPr>
            <p:spPr>
              <a:xfrm>
                <a:off x="1021340" y="4426014"/>
                <a:ext cx="2172183" cy="492443"/>
              </a:xfrm>
              <a:prstGeom prst="rect">
                <a:avLst/>
              </a:prstGeom>
              <a:noFill/>
            </p:spPr>
            <p:txBody>
              <a:bodyPr wrap="square" rtlCol="0">
                <a:spAutoFit/>
              </a:bodyPr>
              <a:lstStyle/>
              <a:p>
                <a:pPr algn="dist"/>
                <a:r>
                  <a:rPr lang="en-US" altLang="zh-CN" dirty="0">
                    <a:solidFill>
                      <a:prstClr val="black"/>
                    </a:solidFill>
                    <a:latin typeface="microduino" panose="00000500000000000000" pitchFamily="50" charset="0"/>
                  </a:rPr>
                  <a:t>CONTENTS</a:t>
                </a:r>
                <a:endParaRPr lang="zh-CN" altLang="en-US" dirty="0">
                  <a:solidFill>
                    <a:prstClr val="black"/>
                  </a:solidFill>
                  <a:latin typeface="microduino" panose="00000500000000000000" pitchFamily="50" charset="0"/>
                </a:endParaRPr>
              </a:p>
            </p:txBody>
          </p:sp>
          <p:sp>
            <p:nvSpPr>
              <p:cNvPr id="9" name="文本框 8"/>
              <p:cNvSpPr txBox="1"/>
              <p:nvPr/>
            </p:nvSpPr>
            <p:spPr>
              <a:xfrm>
                <a:off x="971303" y="3640301"/>
                <a:ext cx="2298064" cy="738664"/>
              </a:xfrm>
              <a:prstGeom prst="rect">
                <a:avLst/>
              </a:prstGeom>
              <a:noFill/>
            </p:spPr>
            <p:txBody>
              <a:bodyPr wrap="none" rtlCol="0">
                <a:spAutoFit/>
              </a:bodyPr>
              <a:lstStyle/>
              <a:p>
                <a:r>
                  <a:rPr lang="zh-CN" altLang="en-US" sz="3000" dirty="0">
                    <a:solidFill>
                      <a:prstClr val="black"/>
                    </a:solidFill>
                    <a:latin typeface="微软雅黑" panose="020B0503020204020204" pitchFamily="34" charset="-122"/>
                    <a:ea typeface="微软雅黑" panose="020B0503020204020204" pitchFamily="34" charset="-122"/>
                  </a:rPr>
                  <a:t>课程目录</a:t>
                </a:r>
                <a:endParaRPr lang="zh-CN" altLang="en-US" sz="3000" dirty="0">
                  <a:solidFill>
                    <a:prstClr val="black"/>
                  </a:solidFill>
                  <a:latin typeface="微软雅黑" panose="020B0503020204020204" pitchFamily="34" charset="-122"/>
                  <a:ea typeface="微软雅黑" panose="020B0503020204020204" pitchFamily="34" charset="-122"/>
                </a:endParaRPr>
              </a:p>
            </p:txBody>
          </p:sp>
        </p:grpSp>
        <p:cxnSp>
          <p:nvCxnSpPr>
            <p:cNvPr id="7" name="直接连接符 6"/>
            <p:cNvCxnSpPr/>
            <p:nvPr/>
          </p:nvCxnSpPr>
          <p:spPr>
            <a:xfrm>
              <a:off x="1242558" y="3664010"/>
              <a:ext cx="1955801"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0" name="圆角矩形 35"/>
          <p:cNvSpPr/>
          <p:nvPr/>
        </p:nvSpPr>
        <p:spPr>
          <a:xfrm>
            <a:off x="4205713" y="3041697"/>
            <a:ext cx="720869" cy="498516"/>
          </a:xfrm>
          <a:prstGeom prst="roundRect">
            <a:avLst>
              <a:gd name="adj" fmla="val 12414"/>
            </a:avLst>
          </a:prstGeom>
          <a:solidFill>
            <a:srgbClr val="EF483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b="1" dirty="0">
                <a:solidFill>
                  <a:prstClr val="white"/>
                </a:solidFill>
                <a:latin typeface="microduino" panose="00000500000000000000" pitchFamily="50" charset="0"/>
              </a:rPr>
              <a:t>02</a:t>
            </a:r>
            <a:endParaRPr lang="zh-CN" altLang="en-US" sz="3000" b="1" dirty="0">
              <a:solidFill>
                <a:prstClr val="white"/>
              </a:solidFill>
              <a:latin typeface="microduino" panose="00000500000000000000" pitchFamily="50" charset="0"/>
            </a:endParaRPr>
          </a:p>
        </p:txBody>
      </p:sp>
      <p:sp>
        <p:nvSpPr>
          <p:cNvPr id="11" name="Text Placeholder 2"/>
          <p:cNvSpPr>
            <a:spLocks noGrp="1"/>
          </p:cNvSpPr>
          <p:nvPr>
            <p:ph type="body" idx="1" hasCustomPrompt="1"/>
          </p:nvPr>
        </p:nvSpPr>
        <p:spPr>
          <a:xfrm>
            <a:off x="5045780" y="3074346"/>
            <a:ext cx="3379762" cy="518119"/>
          </a:xfrm>
        </p:spPr>
        <p:txBody>
          <a:bodyPr>
            <a:normAutofit/>
          </a:bodyPr>
          <a:lstStyle>
            <a:lvl1pPr marL="0" indent="0">
              <a:buNone/>
              <a:defRPr lang="zh-CN" altLang="en-US" sz="2400" kern="1200" dirty="0" smtClean="0">
                <a:solidFill>
                  <a:prstClr val="black"/>
                </a:solidFill>
                <a:latin typeface="microduino" panose="00000500000000000000" pitchFamily="50" charset="0"/>
                <a:ea typeface="微软雅黑" panose="020B0503020204020204" pitchFamily="34" charset="-122"/>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a:t>编辑母版文本样式</a:t>
            </a:r>
            <a:endParaRPr lang="zh-CN" altLang="en-US"/>
          </a:p>
        </p:txBody>
      </p:sp>
    </p:spTree>
  </p:cSld>
  <p:clrMapOvr>
    <a:masterClrMapping/>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1_青色">
    <p:spTree>
      <p:nvGrpSpPr>
        <p:cNvPr id="1" name=""/>
        <p:cNvGrpSpPr/>
        <p:nvPr/>
      </p:nvGrpSpPr>
      <p:grpSpPr>
        <a:xfrm>
          <a:off x="0" y="0"/>
          <a:ext cx="0" cy="0"/>
          <a:chOff x="0" y="0"/>
          <a:chExt cx="0" cy="0"/>
        </a:xfrm>
      </p:grpSpPr>
      <p:sp>
        <p:nvSpPr>
          <p:cNvPr id="5" name="矩形 4"/>
          <p:cNvSpPr/>
          <p:nvPr/>
        </p:nvSpPr>
        <p:spPr>
          <a:xfrm>
            <a:off x="-8014" y="6750052"/>
            <a:ext cx="8061403" cy="107951"/>
          </a:xfrm>
          <a:prstGeom prst="rect">
            <a:avLst/>
          </a:prstGeom>
          <a:solidFill>
            <a:srgbClr val="22B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pic>
        <p:nvPicPr>
          <p:cNvPr id="251" name="图片 25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06835" y="6538573"/>
            <a:ext cx="1137165" cy="291580"/>
          </a:xfrm>
          <a:prstGeom prst="rect">
            <a:avLst/>
          </a:prstGeom>
        </p:spPr>
      </p:pic>
      <p:grpSp>
        <p:nvGrpSpPr>
          <p:cNvPr id="4" name="组合 28"/>
          <p:cNvGrpSpPr/>
          <p:nvPr/>
        </p:nvGrpSpPr>
        <p:grpSpPr>
          <a:xfrm>
            <a:off x="1224458" y="2918183"/>
            <a:ext cx="1723549" cy="958617"/>
            <a:chOff x="1094674" y="2913260"/>
            <a:chExt cx="2298064" cy="1278156"/>
          </a:xfrm>
        </p:grpSpPr>
        <p:grpSp>
          <p:nvGrpSpPr>
            <p:cNvPr id="6" name="组合 29"/>
            <p:cNvGrpSpPr/>
            <p:nvPr/>
          </p:nvGrpSpPr>
          <p:grpSpPr>
            <a:xfrm>
              <a:off x="1094674" y="2913260"/>
              <a:ext cx="2298064" cy="1278156"/>
              <a:chOff x="971303" y="3640301"/>
              <a:chExt cx="2298064" cy="1278156"/>
            </a:xfrm>
          </p:grpSpPr>
          <p:sp>
            <p:nvSpPr>
              <p:cNvPr id="8" name="文本框 7"/>
              <p:cNvSpPr txBox="1"/>
              <p:nvPr/>
            </p:nvSpPr>
            <p:spPr>
              <a:xfrm>
                <a:off x="1021340" y="4426014"/>
                <a:ext cx="2172183" cy="492443"/>
              </a:xfrm>
              <a:prstGeom prst="rect">
                <a:avLst/>
              </a:prstGeom>
              <a:noFill/>
            </p:spPr>
            <p:txBody>
              <a:bodyPr wrap="square" rtlCol="0">
                <a:spAutoFit/>
              </a:bodyPr>
              <a:lstStyle/>
              <a:p>
                <a:pPr algn="dist"/>
                <a:r>
                  <a:rPr lang="en-US" altLang="zh-CN" dirty="0">
                    <a:solidFill>
                      <a:prstClr val="black"/>
                    </a:solidFill>
                    <a:latin typeface="microduino" panose="00000500000000000000" pitchFamily="50" charset="0"/>
                  </a:rPr>
                  <a:t>CONTENTS</a:t>
                </a:r>
                <a:endParaRPr lang="zh-CN" altLang="en-US" dirty="0">
                  <a:solidFill>
                    <a:prstClr val="black"/>
                  </a:solidFill>
                  <a:latin typeface="microduino" panose="00000500000000000000" pitchFamily="50" charset="0"/>
                </a:endParaRPr>
              </a:p>
            </p:txBody>
          </p:sp>
          <p:sp>
            <p:nvSpPr>
              <p:cNvPr id="9" name="文本框 8"/>
              <p:cNvSpPr txBox="1"/>
              <p:nvPr/>
            </p:nvSpPr>
            <p:spPr>
              <a:xfrm>
                <a:off x="971303" y="3640301"/>
                <a:ext cx="2298064" cy="738664"/>
              </a:xfrm>
              <a:prstGeom prst="rect">
                <a:avLst/>
              </a:prstGeom>
              <a:noFill/>
            </p:spPr>
            <p:txBody>
              <a:bodyPr wrap="none" rtlCol="0">
                <a:spAutoFit/>
              </a:bodyPr>
              <a:lstStyle/>
              <a:p>
                <a:r>
                  <a:rPr lang="zh-CN" altLang="en-US" sz="3000" dirty="0">
                    <a:solidFill>
                      <a:prstClr val="black"/>
                    </a:solidFill>
                    <a:latin typeface="微软雅黑" panose="020B0503020204020204" pitchFamily="34" charset="-122"/>
                    <a:ea typeface="微软雅黑" panose="020B0503020204020204" pitchFamily="34" charset="-122"/>
                  </a:rPr>
                  <a:t>课程目录</a:t>
                </a:r>
                <a:endParaRPr lang="zh-CN" altLang="en-US" sz="3000" dirty="0">
                  <a:solidFill>
                    <a:prstClr val="black"/>
                  </a:solidFill>
                  <a:latin typeface="微软雅黑" panose="020B0503020204020204" pitchFamily="34" charset="-122"/>
                  <a:ea typeface="微软雅黑" panose="020B0503020204020204" pitchFamily="34" charset="-122"/>
                </a:endParaRPr>
              </a:p>
            </p:txBody>
          </p:sp>
        </p:grpSp>
        <p:cxnSp>
          <p:nvCxnSpPr>
            <p:cNvPr id="7" name="直接连接符 6"/>
            <p:cNvCxnSpPr/>
            <p:nvPr/>
          </p:nvCxnSpPr>
          <p:spPr>
            <a:xfrm>
              <a:off x="1242558" y="3664010"/>
              <a:ext cx="1955801"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0" name="圆角矩形 35"/>
          <p:cNvSpPr/>
          <p:nvPr/>
        </p:nvSpPr>
        <p:spPr>
          <a:xfrm>
            <a:off x="4205713" y="3041697"/>
            <a:ext cx="720869" cy="498516"/>
          </a:xfrm>
          <a:prstGeom prst="roundRect">
            <a:avLst>
              <a:gd name="adj" fmla="val 12414"/>
            </a:avLst>
          </a:prstGeom>
          <a:solidFill>
            <a:srgbClr val="22BCA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b="1" dirty="0">
                <a:solidFill>
                  <a:prstClr val="white"/>
                </a:solidFill>
                <a:latin typeface="microduino" panose="00000500000000000000" pitchFamily="50" charset="0"/>
              </a:rPr>
              <a:t>03</a:t>
            </a:r>
            <a:endParaRPr lang="zh-CN" altLang="en-US" sz="3000" b="1" dirty="0">
              <a:solidFill>
                <a:prstClr val="white"/>
              </a:solidFill>
              <a:latin typeface="microduino" panose="00000500000000000000" pitchFamily="50" charset="0"/>
            </a:endParaRPr>
          </a:p>
        </p:txBody>
      </p:sp>
      <p:sp>
        <p:nvSpPr>
          <p:cNvPr id="11" name="Text Placeholder 2"/>
          <p:cNvSpPr>
            <a:spLocks noGrp="1"/>
          </p:cNvSpPr>
          <p:nvPr>
            <p:ph type="body" idx="1" hasCustomPrompt="1"/>
          </p:nvPr>
        </p:nvSpPr>
        <p:spPr>
          <a:xfrm>
            <a:off x="5045780" y="3074346"/>
            <a:ext cx="3379762" cy="518119"/>
          </a:xfrm>
        </p:spPr>
        <p:txBody>
          <a:bodyPr>
            <a:normAutofit/>
          </a:bodyPr>
          <a:lstStyle>
            <a:lvl1pPr marL="0" indent="0">
              <a:buNone/>
              <a:defRPr lang="zh-CN" altLang="en-US" sz="2400" kern="1200" dirty="0" smtClean="0">
                <a:solidFill>
                  <a:prstClr val="black"/>
                </a:solidFill>
                <a:latin typeface="microduino" panose="00000500000000000000" pitchFamily="50" charset="0"/>
                <a:ea typeface="微软雅黑" panose="020B0503020204020204" pitchFamily="34" charset="-122"/>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a:t>编辑母版文本样式</a:t>
            </a:r>
            <a:endParaRPr lang="zh-CN" altLang="en-US"/>
          </a:p>
        </p:txBody>
      </p:sp>
    </p:spTree>
  </p:cSld>
  <p:clrMapOvr>
    <a:masterClrMapping/>
  </p:clrMapOvr>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青色">
    <p:bg>
      <p:bgPr>
        <a:solidFill>
          <a:srgbClr val="E8E8E8"/>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矩形 4"/>
          <p:cNvSpPr/>
          <p:nvPr/>
        </p:nvSpPr>
        <p:spPr>
          <a:xfrm>
            <a:off x="-8014" y="6750052"/>
            <a:ext cx="8061403" cy="10795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6835" y="6538573"/>
            <a:ext cx="1137165" cy="291580"/>
          </a:xfrm>
          <a:prstGeom prst="rect">
            <a:avLst/>
          </a:prstGeom>
        </p:spPr>
      </p:pic>
      <p:sp>
        <p:nvSpPr>
          <p:cNvPr id="6" name="Title 1"/>
          <p:cNvSpPr>
            <a:spLocks noGrp="1"/>
          </p:cNvSpPr>
          <p:nvPr>
            <p:ph type="title"/>
          </p:nvPr>
        </p:nvSpPr>
        <p:spPr>
          <a:xfrm>
            <a:off x="-8014" y="1"/>
            <a:ext cx="9152014" cy="1371599"/>
          </a:xfrm>
        </p:spPr>
        <p:txBody>
          <a:bodyPr>
            <a:normAutofit/>
          </a:bodyPr>
          <a:lstStyle>
            <a:lvl1pPr>
              <a:defRPr sz="4000"/>
            </a:lvl1pPr>
          </a:lstStyle>
          <a:p>
            <a:r>
              <a:rPr lang="zh-CN" altLang="en-US"/>
              <a:t>单击此处编辑母版标题样式</a:t>
            </a:r>
            <a:endParaRPr lang="en-US" dirty="0"/>
          </a:p>
        </p:txBody>
      </p:sp>
      <p:sp>
        <p:nvSpPr>
          <p:cNvPr id="7" name="Text Placeholder 2"/>
          <p:cNvSpPr>
            <a:spLocks noGrp="1"/>
          </p:cNvSpPr>
          <p:nvPr>
            <p:ph idx="1" hasCustomPrompt="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3" name="文本框 2"/>
          <p:cNvSpPr txBox="1"/>
          <p:nvPr/>
        </p:nvSpPr>
        <p:spPr>
          <a:xfrm>
            <a:off x="0" y="6544675"/>
            <a:ext cx="341760" cy="246221"/>
          </a:xfrm>
          <a:prstGeom prst="rect">
            <a:avLst/>
          </a:prstGeom>
          <a:noFill/>
        </p:spPr>
        <p:txBody>
          <a:bodyPr wrap="none" rtlCol="0">
            <a:spAutoFit/>
          </a:bodyPr>
          <a:lstStyle/>
          <a:p>
            <a:fld id="{DB390644-B51E-48D5-82AC-634EC28FE39B}" type="slidenum">
              <a:rPr lang="en-US" altLang="zh-CN" sz="1000" smtClean="0"/>
            </a:fld>
            <a:endParaRPr lang="zh-CN" altLang="en-US" sz="1000" dirty="0"/>
          </a:p>
        </p:txBody>
      </p:sp>
    </p:spTree>
  </p:cSld>
  <p:clrMapOvr>
    <a:masterClrMapping/>
  </p:clrMapOvr>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红色">
    <p:bg>
      <p:bgPr>
        <a:solidFill>
          <a:srgbClr val="E8E8E8"/>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矩形 5"/>
          <p:cNvSpPr/>
          <p:nvPr/>
        </p:nvSpPr>
        <p:spPr>
          <a:xfrm>
            <a:off x="-8014" y="6750052"/>
            <a:ext cx="8061403" cy="107951"/>
          </a:xfrm>
          <a:prstGeom prst="rect">
            <a:avLst/>
          </a:prstGeom>
          <a:solidFill>
            <a:srgbClr val="EF48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6835" y="6538573"/>
            <a:ext cx="1137165" cy="291580"/>
          </a:xfrm>
          <a:prstGeom prst="rect">
            <a:avLst/>
          </a:prstGeom>
        </p:spPr>
      </p:pic>
      <p:sp>
        <p:nvSpPr>
          <p:cNvPr id="7" name="Title 1"/>
          <p:cNvSpPr>
            <a:spLocks noGrp="1"/>
          </p:cNvSpPr>
          <p:nvPr>
            <p:ph type="title"/>
          </p:nvPr>
        </p:nvSpPr>
        <p:spPr>
          <a:xfrm>
            <a:off x="-8014" y="1"/>
            <a:ext cx="9152014" cy="1371599"/>
          </a:xfrm>
        </p:spPr>
        <p:txBody>
          <a:bodyPr>
            <a:normAutofit/>
          </a:bodyPr>
          <a:lstStyle>
            <a:lvl1pPr>
              <a:defRPr sz="4000"/>
            </a:lvl1pPr>
          </a:lstStyle>
          <a:p>
            <a:r>
              <a:rPr lang="zh-CN" altLang="en-US"/>
              <a:t>单击此处编辑母版标题样式</a:t>
            </a:r>
            <a:endParaRPr lang="en-US" dirty="0"/>
          </a:p>
        </p:txBody>
      </p:sp>
      <p:sp>
        <p:nvSpPr>
          <p:cNvPr id="8" name="Text Placeholder 2"/>
          <p:cNvSpPr>
            <a:spLocks noGrp="1"/>
          </p:cNvSpPr>
          <p:nvPr>
            <p:ph idx="1" hasCustomPrompt="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 name="文本框 9"/>
          <p:cNvSpPr txBox="1"/>
          <p:nvPr/>
        </p:nvSpPr>
        <p:spPr>
          <a:xfrm>
            <a:off x="0" y="6544675"/>
            <a:ext cx="341760" cy="246221"/>
          </a:xfrm>
          <a:prstGeom prst="rect">
            <a:avLst/>
          </a:prstGeom>
          <a:noFill/>
        </p:spPr>
        <p:txBody>
          <a:bodyPr wrap="none" rtlCol="0">
            <a:spAutoFit/>
          </a:bodyPr>
          <a:lstStyle/>
          <a:p>
            <a:fld id="{DB390644-B51E-48D5-82AC-634EC28FE39B}" type="slidenum">
              <a:rPr lang="en-US" altLang="zh-CN" sz="1000" smtClean="0"/>
            </a:fld>
            <a:endParaRPr lang="zh-CN" altLang="en-US" sz="1000" dirty="0"/>
          </a:p>
        </p:txBody>
      </p:sp>
    </p:spTree>
  </p:cSld>
  <p:clrMapOvr>
    <a:masterClrMapping/>
  </p:clrMapOvr>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青色">
    <p:bg>
      <p:bgPr>
        <a:solidFill>
          <a:srgbClr val="E8E8E8"/>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矩形 4"/>
          <p:cNvSpPr/>
          <p:nvPr/>
        </p:nvSpPr>
        <p:spPr>
          <a:xfrm>
            <a:off x="4686" y="6750052"/>
            <a:ext cx="8061403" cy="107951"/>
          </a:xfrm>
          <a:prstGeom prst="rect">
            <a:avLst/>
          </a:prstGeom>
          <a:solidFill>
            <a:srgbClr val="22B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6835" y="6538573"/>
            <a:ext cx="1137165" cy="291580"/>
          </a:xfrm>
          <a:prstGeom prst="rect">
            <a:avLst/>
          </a:prstGeom>
        </p:spPr>
      </p:pic>
      <p:sp>
        <p:nvSpPr>
          <p:cNvPr id="6" name="Title 1"/>
          <p:cNvSpPr>
            <a:spLocks noGrp="1"/>
          </p:cNvSpPr>
          <p:nvPr>
            <p:ph type="title"/>
          </p:nvPr>
        </p:nvSpPr>
        <p:spPr>
          <a:xfrm>
            <a:off x="-8014" y="1"/>
            <a:ext cx="9152014" cy="1371599"/>
          </a:xfrm>
        </p:spPr>
        <p:txBody>
          <a:bodyPr>
            <a:normAutofit/>
          </a:bodyPr>
          <a:lstStyle>
            <a:lvl1pPr>
              <a:defRPr sz="4000"/>
            </a:lvl1pPr>
          </a:lstStyle>
          <a:p>
            <a:r>
              <a:rPr lang="zh-CN" altLang="en-US"/>
              <a:t>单击此处编辑母版标题样式</a:t>
            </a:r>
            <a:endParaRPr lang="en-US" dirty="0"/>
          </a:p>
        </p:txBody>
      </p:sp>
      <p:sp>
        <p:nvSpPr>
          <p:cNvPr id="7" name="Text Placeholder 2"/>
          <p:cNvSpPr>
            <a:spLocks noGrp="1"/>
          </p:cNvSpPr>
          <p:nvPr>
            <p:ph idx="1" hasCustomPrompt="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9" name="文本框 8"/>
          <p:cNvSpPr txBox="1"/>
          <p:nvPr/>
        </p:nvSpPr>
        <p:spPr>
          <a:xfrm>
            <a:off x="0" y="6544675"/>
            <a:ext cx="341760" cy="246221"/>
          </a:xfrm>
          <a:prstGeom prst="rect">
            <a:avLst/>
          </a:prstGeom>
          <a:noFill/>
        </p:spPr>
        <p:txBody>
          <a:bodyPr wrap="none" rtlCol="0">
            <a:spAutoFit/>
          </a:bodyPr>
          <a:lstStyle/>
          <a:p>
            <a:fld id="{DB390644-B51E-48D5-82AC-634EC28FE39B}" type="slidenum">
              <a:rPr lang="en-US" altLang="zh-CN" sz="1000" smtClean="0"/>
            </a:fld>
            <a:endParaRPr lang="zh-CN" altLang="en-US" sz="1000" dirty="0"/>
          </a:p>
        </p:txBody>
      </p:sp>
    </p:spTree>
  </p:cSld>
  <p:clrMapOvr>
    <a:masterClrMapping/>
  </p:clrMapOvr>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cstate="print"/>
          <a:srcRect r="61722" b="68615"/>
          <a:stretch>
            <a:fillRect/>
          </a:stretch>
        </p:blipFill>
        <p:spPr>
          <a:xfrm>
            <a:off x="0" y="-1"/>
            <a:ext cx="9144000" cy="6858001"/>
          </a:xfrm>
          <a:prstGeom prst="rect">
            <a:avLst/>
          </a:prstGeom>
        </p:spPr>
      </p:pic>
      <p:pic>
        <p:nvPicPr>
          <p:cNvPr id="3" name="图片 2"/>
          <p:cNvPicPr>
            <a:picLocks noChangeAspect="1"/>
          </p:cNvPicPr>
          <p:nvPr userDrawn="1"/>
        </p:nvPicPr>
        <p:blipFill rotWithShape="1">
          <a:blip r:embed="rId2" cstate="print"/>
          <a:srcRect r="61722" b="68615"/>
          <a:stretch>
            <a:fillRect/>
          </a:stretch>
        </p:blipFill>
        <p:spPr>
          <a:xfrm>
            <a:off x="0" y="-1"/>
            <a:ext cx="9144000" cy="6858001"/>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Rectangle 2"/>
          <p:cNvSpPr>
            <a:spLocks noChangeArrowheads="1"/>
          </p:cNvSpPr>
          <p:nvPr userDrawn="1"/>
        </p:nvSpPr>
        <p:spPr bwMode="auto">
          <a:xfrm>
            <a:off x="0" y="2965865"/>
            <a:ext cx="9144000" cy="1402519"/>
          </a:xfrm>
          <a:prstGeom prst="rect">
            <a:avLst/>
          </a:prstGeom>
          <a:solidFill>
            <a:srgbClr val="0070C0"/>
          </a:solidFill>
          <a:ln>
            <a:noFill/>
          </a:ln>
        </p:spPr>
        <p:txBody>
          <a:bodyPr lIns="67628" tIns="35243" rIns="67628" bIns="35243"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342900" fontAlgn="base">
              <a:spcBef>
                <a:spcPct val="0"/>
              </a:spcBef>
              <a:spcAft>
                <a:spcPct val="0"/>
              </a:spcAft>
              <a:buFont typeface="Arial" panose="020B0604020202020204" pitchFamily="34" charset="0"/>
              <a:buNone/>
            </a:pPr>
            <a:endParaRPr lang="zh-CN" altLang="en-US" sz="6000" dirty="0">
              <a:solidFill>
                <a:schemeClr val="tx1"/>
              </a:solidFill>
              <a:latin typeface="微软雅黑" panose="020B0503020204020204" pitchFamily="34" charset="-122"/>
              <a:ea typeface="微软雅黑" panose="020B0503020204020204" pitchFamily="34" charset="-122"/>
            </a:endParaRPr>
          </a:p>
        </p:txBody>
      </p:sp>
      <p:sp>
        <p:nvSpPr>
          <p:cNvPr id="4" name="Text Box 4"/>
          <p:cNvSpPr>
            <a:spLocks noChangeArrowheads="1"/>
          </p:cNvSpPr>
          <p:nvPr userDrawn="1"/>
        </p:nvSpPr>
        <p:spPr bwMode="auto">
          <a:xfrm>
            <a:off x="6312015" y="6317825"/>
            <a:ext cx="285526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sz="1500" b="1" dirty="0">
                <a:solidFill>
                  <a:srgbClr val="000000"/>
                </a:solidFill>
                <a:latin typeface="等线 Light" panose="02010600030101010101" pitchFamily="2" charset="-122"/>
                <a:ea typeface="等线 Light" panose="02010600030101010101" pitchFamily="2" charset="-122"/>
                <a:sym typeface="微软雅黑" panose="020B0503020204020204" pitchFamily="34" charset="-122"/>
              </a:rPr>
              <a:t>©</a:t>
            </a:r>
            <a:r>
              <a:rPr lang="zh-CN" altLang="en-US" sz="1500" b="1" dirty="0">
                <a:solidFill>
                  <a:srgbClr val="000000"/>
                </a:solidFill>
                <a:latin typeface="等线 Light" panose="02010600030101010101" pitchFamily="2" charset="-122"/>
                <a:ea typeface="等线 Light" panose="02010600030101010101" pitchFamily="2" charset="-122"/>
                <a:sym typeface="微软雅黑" panose="020B0503020204020204" pitchFamily="34" charset="-122"/>
              </a:rPr>
              <a:t>上海慕客信信息科技有限公司</a:t>
            </a:r>
            <a:endParaRPr lang="zh-CN" altLang="en-US" sz="1500" b="1" dirty="0">
              <a:solidFill>
                <a:prstClr val="black"/>
              </a:solidFill>
              <a:latin typeface="等线 Light" panose="02010600030101010101" pitchFamily="2" charset="-122"/>
              <a:ea typeface="等线 Light" panose="02010600030101010101" pitchFamily="2" charset="-122"/>
            </a:endParaRPr>
          </a:p>
        </p:txBody>
      </p:sp>
      <p:pic>
        <p:nvPicPr>
          <p:cNvPr id="5" name="图片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 y="139700"/>
            <a:ext cx="2133599" cy="547077"/>
          </a:xfrm>
          <a:prstGeom prst="rect">
            <a:avLst/>
          </a:prstGeom>
        </p:spPr>
      </p:pic>
    </p:spTree>
  </p:cSld>
  <p:clrMapOvr>
    <a:masterClrMapping/>
  </p:clrMapOvr>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_青色">
    <p:bg>
      <p:bgPr>
        <a:solidFill>
          <a:srgbClr val="E8E8E8"/>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矩形 4"/>
          <p:cNvSpPr/>
          <p:nvPr/>
        </p:nvSpPr>
        <p:spPr>
          <a:xfrm>
            <a:off x="-8014" y="6750052"/>
            <a:ext cx="8061403" cy="10795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6835" y="6538573"/>
            <a:ext cx="1137165" cy="291580"/>
          </a:xfrm>
          <a:prstGeom prst="rect">
            <a:avLst/>
          </a:prstGeom>
        </p:spPr>
      </p:pic>
      <p:sp>
        <p:nvSpPr>
          <p:cNvPr id="3" name="文本框 2"/>
          <p:cNvSpPr txBox="1"/>
          <p:nvPr/>
        </p:nvSpPr>
        <p:spPr>
          <a:xfrm>
            <a:off x="0" y="6544675"/>
            <a:ext cx="341760" cy="246221"/>
          </a:xfrm>
          <a:prstGeom prst="rect">
            <a:avLst/>
          </a:prstGeom>
          <a:noFill/>
        </p:spPr>
        <p:txBody>
          <a:bodyPr wrap="none" rtlCol="0">
            <a:spAutoFit/>
          </a:bodyPr>
          <a:lstStyle/>
          <a:p>
            <a:fld id="{DB390644-B51E-48D5-82AC-634EC28FE39B}" type="slidenum">
              <a:rPr lang="en-US" altLang="zh-CN" sz="1000" smtClean="0"/>
            </a:fld>
            <a:endParaRPr lang="zh-CN" altLang="en-US" sz="1000" dirty="0"/>
          </a:p>
        </p:txBody>
      </p:sp>
    </p:spTree>
  </p:cSld>
  <p:clrMapOvr>
    <a:masterClrMapping/>
  </p:clrMapOvr>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红色">
    <p:bg>
      <p:bgPr>
        <a:solidFill>
          <a:srgbClr val="E8E8E8"/>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矩形 5"/>
          <p:cNvSpPr/>
          <p:nvPr/>
        </p:nvSpPr>
        <p:spPr>
          <a:xfrm>
            <a:off x="-8014" y="6750052"/>
            <a:ext cx="8061403" cy="107951"/>
          </a:xfrm>
          <a:prstGeom prst="rect">
            <a:avLst/>
          </a:prstGeom>
          <a:solidFill>
            <a:srgbClr val="EF48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6835" y="6538573"/>
            <a:ext cx="1137165" cy="291580"/>
          </a:xfrm>
          <a:prstGeom prst="rect">
            <a:avLst/>
          </a:prstGeom>
        </p:spPr>
      </p:pic>
      <p:sp>
        <p:nvSpPr>
          <p:cNvPr id="10" name="文本框 9"/>
          <p:cNvSpPr txBox="1"/>
          <p:nvPr/>
        </p:nvSpPr>
        <p:spPr>
          <a:xfrm>
            <a:off x="0" y="6544675"/>
            <a:ext cx="341760" cy="246221"/>
          </a:xfrm>
          <a:prstGeom prst="rect">
            <a:avLst/>
          </a:prstGeom>
          <a:noFill/>
        </p:spPr>
        <p:txBody>
          <a:bodyPr wrap="none" rtlCol="0">
            <a:spAutoFit/>
          </a:bodyPr>
          <a:lstStyle/>
          <a:p>
            <a:fld id="{DB390644-B51E-48D5-82AC-634EC28FE39B}" type="slidenum">
              <a:rPr lang="en-US" altLang="zh-CN" sz="1000" smtClean="0"/>
            </a:fld>
            <a:endParaRPr lang="zh-CN" altLang="en-US" sz="1000" dirty="0"/>
          </a:p>
        </p:txBody>
      </p:sp>
    </p:spTree>
  </p:cSld>
  <p:clrMapOvr>
    <a:masterClrMapping/>
  </p:clrMapOvr>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_青色">
    <p:bg>
      <p:bgPr>
        <a:solidFill>
          <a:srgbClr val="E8E8E8"/>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矩形 4"/>
          <p:cNvSpPr/>
          <p:nvPr/>
        </p:nvSpPr>
        <p:spPr>
          <a:xfrm>
            <a:off x="4686" y="6750052"/>
            <a:ext cx="8061403" cy="107951"/>
          </a:xfrm>
          <a:prstGeom prst="rect">
            <a:avLst/>
          </a:prstGeom>
          <a:solidFill>
            <a:srgbClr val="22B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6835" y="6538573"/>
            <a:ext cx="1137165" cy="291580"/>
          </a:xfrm>
          <a:prstGeom prst="rect">
            <a:avLst/>
          </a:prstGeom>
        </p:spPr>
      </p:pic>
      <p:sp>
        <p:nvSpPr>
          <p:cNvPr id="9" name="文本框 8"/>
          <p:cNvSpPr txBox="1"/>
          <p:nvPr/>
        </p:nvSpPr>
        <p:spPr>
          <a:xfrm>
            <a:off x="0" y="6544675"/>
            <a:ext cx="341760" cy="246221"/>
          </a:xfrm>
          <a:prstGeom prst="rect">
            <a:avLst/>
          </a:prstGeom>
          <a:noFill/>
        </p:spPr>
        <p:txBody>
          <a:bodyPr wrap="none" rtlCol="0">
            <a:spAutoFit/>
          </a:bodyPr>
          <a:lstStyle/>
          <a:p>
            <a:fld id="{DB390644-B51E-48D5-82AC-634EC28FE39B}" type="slidenum">
              <a:rPr lang="en-US" altLang="zh-CN" sz="1000" smtClean="0"/>
            </a:fld>
            <a:endParaRPr lang="zh-CN" altLang="en-US" sz="1000" dirty="0"/>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894362-6880-449B-B484-C0AB5B698134}"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B759134-40AF-4204-A79A-5C6FB55FC11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cstate="print"/>
          <a:srcRect r="61722" b="68615"/>
          <a:stretch>
            <a:fillRect/>
          </a:stretch>
        </p:blipFill>
        <p:spPr>
          <a:xfrm>
            <a:off x="0" y="-1"/>
            <a:ext cx="9144000" cy="6858001"/>
          </a:xfrm>
          <a:prstGeom prst="rect">
            <a:avLst/>
          </a:prstGeom>
        </p:spPr>
      </p:pic>
    </p:spTree>
  </p:cSld>
  <p:clrMapOvr>
    <a:masterClrMapping/>
  </p:clrMapOvr>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2" name="组合 1"/>
          <p:cNvGrpSpPr/>
          <p:nvPr/>
        </p:nvGrpSpPr>
        <p:grpSpPr>
          <a:xfrm>
            <a:off x="3605155" y="1823859"/>
            <a:ext cx="1569660" cy="1774574"/>
            <a:chOff x="3605155" y="1823859"/>
            <a:chExt cx="1569660" cy="1774574"/>
          </a:xfrm>
        </p:grpSpPr>
        <p:sp>
          <p:nvSpPr>
            <p:cNvPr id="9" name="TextBox 3"/>
            <p:cNvSpPr>
              <a:spLocks noChangeArrowheads="1"/>
            </p:cNvSpPr>
            <p:nvPr userDrawn="1"/>
          </p:nvSpPr>
          <p:spPr bwMode="auto">
            <a:xfrm>
              <a:off x="3605155" y="3044435"/>
              <a:ext cx="1569660" cy="553998"/>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en-US" altLang="zh-CN" sz="3000" dirty="0">
                  <a:solidFill>
                    <a:srgbClr val="000000"/>
                  </a:solidFill>
                  <a:latin typeface="microduino" panose="00000500000000000000" pitchFamily="50" charset="0"/>
                  <a:sym typeface="microduino" panose="00000500000000000000" pitchFamily="50" charset="0"/>
                </a:rPr>
                <a:t>THANKS</a:t>
              </a:r>
              <a:endParaRPr lang="en-US" altLang="zh-CN" sz="3000" dirty="0">
                <a:solidFill>
                  <a:srgbClr val="000000"/>
                </a:solidFill>
                <a:latin typeface="microduino" panose="00000500000000000000" pitchFamily="50" charset="0"/>
                <a:sym typeface="microduino" panose="00000500000000000000" pitchFamily="50" charset="0"/>
              </a:endParaRPr>
            </a:p>
          </p:txBody>
        </p:sp>
        <p:pic>
          <p:nvPicPr>
            <p:cNvPr id="4" name="图片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05155" y="1823859"/>
              <a:ext cx="1498345" cy="1406135"/>
            </a:xfrm>
            <a:prstGeom prst="rect">
              <a:avLst/>
            </a:prstGeom>
          </p:spPr>
        </p:pic>
      </p:grpSp>
      <p:pic>
        <p:nvPicPr>
          <p:cNvPr id="5" name="图片 4"/>
          <p:cNvPicPr>
            <a:picLocks noChangeAspect="1"/>
          </p:cNvPicPr>
          <p:nvPr userDrawn="1"/>
        </p:nvPicPr>
        <p:blipFill rotWithShape="1">
          <a:blip r:embed="rId4" cstate="print"/>
          <a:srcRect r="61722" b="68615"/>
          <a:stretch>
            <a:fillRect/>
          </a:stretch>
        </p:blipFill>
        <p:spPr>
          <a:xfrm>
            <a:off x="0" y="-1"/>
            <a:ext cx="9144000" cy="6858001"/>
          </a:xfrm>
          <a:prstGeom prst="rect">
            <a:avLst/>
          </a:prstGeom>
        </p:spPr>
      </p:pic>
      <p:sp>
        <p:nvSpPr>
          <p:cNvPr id="3" name="TextBox 3"/>
          <p:cNvSpPr>
            <a:spLocks noChangeArrowheads="1"/>
          </p:cNvSpPr>
          <p:nvPr userDrawn="1"/>
        </p:nvSpPr>
        <p:spPr bwMode="auto">
          <a:xfrm>
            <a:off x="3605155" y="2932536"/>
            <a:ext cx="156966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en-US" altLang="zh-CN" sz="3000" dirty="0">
                <a:solidFill>
                  <a:srgbClr val="000000"/>
                </a:solidFill>
                <a:latin typeface="microduino" panose="00000500000000000000" pitchFamily="50" charset="0"/>
                <a:sym typeface="microduino" panose="00000500000000000000" pitchFamily="50" charset="0"/>
              </a:rPr>
              <a:t>THANKS</a:t>
            </a:r>
            <a:endParaRPr lang="en-US" altLang="zh-CN" sz="3000" dirty="0">
              <a:solidFill>
                <a:srgbClr val="000000"/>
              </a:solidFill>
              <a:latin typeface="microduino" panose="00000500000000000000" pitchFamily="50" charset="0"/>
              <a:sym typeface="microduino" panose="00000500000000000000" pitchFamily="50" charset="0"/>
            </a:endParaRPr>
          </a:p>
        </p:txBody>
      </p:sp>
    </p:spTree>
  </p:cSld>
  <p:clrMapOvr>
    <a:masterClrMapping/>
  </p:clrMapOvr>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6_青色">
    <p:bg>
      <p:bgPr>
        <a:solidFill>
          <a:srgbClr val="E8E8E8"/>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矩形 4"/>
          <p:cNvSpPr/>
          <p:nvPr/>
        </p:nvSpPr>
        <p:spPr>
          <a:xfrm>
            <a:off x="-8014" y="6750052"/>
            <a:ext cx="8061403" cy="10795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6835" y="6538573"/>
            <a:ext cx="1137165" cy="291580"/>
          </a:xfrm>
          <a:prstGeom prst="rect">
            <a:avLst/>
          </a:prstGeom>
        </p:spPr>
      </p:pic>
      <p:sp>
        <p:nvSpPr>
          <p:cNvPr id="3" name="文本框 2"/>
          <p:cNvSpPr txBox="1"/>
          <p:nvPr/>
        </p:nvSpPr>
        <p:spPr>
          <a:xfrm>
            <a:off x="0" y="6544675"/>
            <a:ext cx="341760" cy="246221"/>
          </a:xfrm>
          <a:prstGeom prst="rect">
            <a:avLst/>
          </a:prstGeom>
          <a:noFill/>
        </p:spPr>
        <p:txBody>
          <a:bodyPr wrap="none" rtlCol="0">
            <a:spAutoFit/>
          </a:bodyPr>
          <a:lstStyle/>
          <a:p>
            <a:fld id="{DB390644-B51E-48D5-82AC-634EC28FE39B}" type="slidenum">
              <a:rPr lang="en-US" altLang="zh-CN" sz="1000" smtClean="0"/>
            </a:fld>
            <a:endParaRPr lang="zh-CN" altLang="en-US" sz="1000" dirty="0"/>
          </a:p>
        </p:txBody>
      </p:sp>
      <p:grpSp>
        <p:nvGrpSpPr>
          <p:cNvPr id="6" name="组合 5"/>
          <p:cNvGrpSpPr/>
          <p:nvPr/>
        </p:nvGrpSpPr>
        <p:grpSpPr>
          <a:xfrm>
            <a:off x="645124" y="2613145"/>
            <a:ext cx="3618130" cy="572554"/>
            <a:chOff x="328389" y="438209"/>
            <a:chExt cx="4824182" cy="572554"/>
          </a:xfrm>
          <a:solidFill>
            <a:srgbClr val="2E75B6"/>
          </a:solidFill>
        </p:grpSpPr>
        <p:sp>
          <p:nvSpPr>
            <p:cNvPr id="7" name="矩形 6"/>
            <p:cNvSpPr/>
            <p:nvPr userDrawn="1"/>
          </p:nvSpPr>
          <p:spPr>
            <a:xfrm>
              <a:off x="328389" y="438209"/>
              <a:ext cx="199879" cy="5725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矩形 7"/>
            <p:cNvSpPr/>
            <p:nvPr userDrawn="1"/>
          </p:nvSpPr>
          <p:spPr>
            <a:xfrm>
              <a:off x="649145" y="438209"/>
              <a:ext cx="4503426" cy="5725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dirty="0">
                <a:latin typeface="微软雅黑" panose="020B0503020204020204" pitchFamily="34" charset="-122"/>
                <a:ea typeface="微软雅黑" panose="020B0503020204020204" pitchFamily="34" charset="-122"/>
              </a:endParaRPr>
            </a:p>
          </p:txBody>
        </p:sp>
      </p:grpSp>
      <p:sp>
        <p:nvSpPr>
          <p:cNvPr id="10" name="Title Placeholder 1"/>
          <p:cNvSpPr>
            <a:spLocks noGrp="1"/>
          </p:cNvSpPr>
          <p:nvPr>
            <p:ph type="title"/>
          </p:nvPr>
        </p:nvSpPr>
        <p:spPr>
          <a:xfrm>
            <a:off x="1038824" y="2622160"/>
            <a:ext cx="4577903" cy="563539"/>
          </a:xfrm>
          <a:prstGeom prst="rect">
            <a:avLst/>
          </a:prstGeom>
        </p:spPr>
        <p:txBody>
          <a:bodyPr vert="horz" lIns="91440" tIns="45720" rIns="91440" bIns="45720" rtlCol="0" anchor="ctr">
            <a:normAutofit/>
          </a:bodyPr>
          <a:lstStyle>
            <a:lvl1pPr>
              <a:defRPr sz="2800" b="1" i="0">
                <a:solidFill>
                  <a:schemeClr val="bg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spTree>
  </p:cSld>
  <p:clrMapOvr>
    <a:masterClrMapping/>
  </p:clrMapOvr>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红色">
    <p:bg>
      <p:bgPr>
        <a:solidFill>
          <a:srgbClr val="E8E8E8"/>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矩形 5"/>
          <p:cNvSpPr/>
          <p:nvPr/>
        </p:nvSpPr>
        <p:spPr>
          <a:xfrm>
            <a:off x="-8014" y="6750052"/>
            <a:ext cx="8061403" cy="107951"/>
          </a:xfrm>
          <a:prstGeom prst="rect">
            <a:avLst/>
          </a:prstGeom>
          <a:solidFill>
            <a:srgbClr val="EF48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6835" y="6538573"/>
            <a:ext cx="1137165" cy="291580"/>
          </a:xfrm>
          <a:prstGeom prst="rect">
            <a:avLst/>
          </a:prstGeom>
        </p:spPr>
      </p:pic>
      <p:sp>
        <p:nvSpPr>
          <p:cNvPr id="10" name="文本框 9"/>
          <p:cNvSpPr txBox="1"/>
          <p:nvPr/>
        </p:nvSpPr>
        <p:spPr>
          <a:xfrm>
            <a:off x="0" y="6544675"/>
            <a:ext cx="341760" cy="246221"/>
          </a:xfrm>
          <a:prstGeom prst="rect">
            <a:avLst/>
          </a:prstGeom>
          <a:noFill/>
        </p:spPr>
        <p:txBody>
          <a:bodyPr wrap="none" rtlCol="0">
            <a:spAutoFit/>
          </a:bodyPr>
          <a:lstStyle/>
          <a:p>
            <a:fld id="{DB390644-B51E-48D5-82AC-634EC28FE39B}" type="slidenum">
              <a:rPr lang="en-US" altLang="zh-CN" sz="1000" smtClean="0"/>
            </a:fld>
            <a:endParaRPr lang="zh-CN" altLang="en-US" sz="1000" dirty="0"/>
          </a:p>
        </p:txBody>
      </p:sp>
      <p:grpSp>
        <p:nvGrpSpPr>
          <p:cNvPr id="7" name="组合 6"/>
          <p:cNvGrpSpPr/>
          <p:nvPr/>
        </p:nvGrpSpPr>
        <p:grpSpPr>
          <a:xfrm>
            <a:off x="645124" y="2613145"/>
            <a:ext cx="3618130" cy="572554"/>
            <a:chOff x="328389" y="438209"/>
            <a:chExt cx="4824182" cy="572554"/>
          </a:xfrm>
          <a:solidFill>
            <a:srgbClr val="EF483E"/>
          </a:solidFill>
        </p:grpSpPr>
        <p:sp>
          <p:nvSpPr>
            <p:cNvPr id="8" name="矩形 7"/>
            <p:cNvSpPr/>
            <p:nvPr userDrawn="1"/>
          </p:nvSpPr>
          <p:spPr>
            <a:xfrm>
              <a:off x="328389" y="438209"/>
              <a:ext cx="199879" cy="5725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矩形 8"/>
            <p:cNvSpPr/>
            <p:nvPr userDrawn="1"/>
          </p:nvSpPr>
          <p:spPr>
            <a:xfrm>
              <a:off x="649145" y="438209"/>
              <a:ext cx="4503426" cy="5725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dirty="0">
                <a:latin typeface="微软雅黑" panose="020B0503020204020204" pitchFamily="34" charset="-122"/>
                <a:ea typeface="微软雅黑" panose="020B0503020204020204" pitchFamily="34" charset="-122"/>
              </a:endParaRPr>
            </a:p>
          </p:txBody>
        </p:sp>
      </p:grpSp>
      <p:sp>
        <p:nvSpPr>
          <p:cNvPr id="11" name="Title Placeholder 1"/>
          <p:cNvSpPr>
            <a:spLocks noGrp="1"/>
          </p:cNvSpPr>
          <p:nvPr>
            <p:ph type="title"/>
          </p:nvPr>
        </p:nvSpPr>
        <p:spPr>
          <a:xfrm>
            <a:off x="1038824" y="2622160"/>
            <a:ext cx="4577903" cy="563539"/>
          </a:xfrm>
          <a:prstGeom prst="rect">
            <a:avLst/>
          </a:prstGeom>
        </p:spPr>
        <p:txBody>
          <a:bodyPr vert="horz" lIns="91440" tIns="45720" rIns="91440" bIns="45720" rtlCol="0" anchor="ctr">
            <a:normAutofit/>
          </a:bodyP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spTree>
  </p:cSld>
  <p:clrMapOvr>
    <a:masterClrMapping/>
  </p:clrMapOvr>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7_青色">
    <p:bg>
      <p:bgPr>
        <a:solidFill>
          <a:srgbClr val="E8E8E8"/>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矩形 4"/>
          <p:cNvSpPr/>
          <p:nvPr/>
        </p:nvSpPr>
        <p:spPr>
          <a:xfrm>
            <a:off x="4686" y="6750052"/>
            <a:ext cx="8061403" cy="107951"/>
          </a:xfrm>
          <a:prstGeom prst="rect">
            <a:avLst/>
          </a:prstGeom>
          <a:solidFill>
            <a:srgbClr val="22B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6835" y="6538573"/>
            <a:ext cx="1137165" cy="291580"/>
          </a:xfrm>
          <a:prstGeom prst="rect">
            <a:avLst/>
          </a:prstGeom>
        </p:spPr>
      </p:pic>
      <p:sp>
        <p:nvSpPr>
          <p:cNvPr id="9" name="文本框 8"/>
          <p:cNvSpPr txBox="1"/>
          <p:nvPr/>
        </p:nvSpPr>
        <p:spPr>
          <a:xfrm>
            <a:off x="0" y="6544675"/>
            <a:ext cx="341760" cy="246221"/>
          </a:xfrm>
          <a:prstGeom prst="rect">
            <a:avLst/>
          </a:prstGeom>
          <a:noFill/>
        </p:spPr>
        <p:txBody>
          <a:bodyPr wrap="none" rtlCol="0">
            <a:spAutoFit/>
          </a:bodyPr>
          <a:lstStyle/>
          <a:p>
            <a:fld id="{DB390644-B51E-48D5-82AC-634EC28FE39B}" type="slidenum">
              <a:rPr lang="en-US" altLang="zh-CN" sz="1000" smtClean="0"/>
            </a:fld>
            <a:endParaRPr lang="zh-CN" altLang="en-US" sz="1000" dirty="0"/>
          </a:p>
        </p:txBody>
      </p:sp>
      <p:grpSp>
        <p:nvGrpSpPr>
          <p:cNvPr id="6" name="组合 5"/>
          <p:cNvGrpSpPr/>
          <p:nvPr/>
        </p:nvGrpSpPr>
        <p:grpSpPr>
          <a:xfrm>
            <a:off x="645124" y="2613145"/>
            <a:ext cx="3618130" cy="572554"/>
            <a:chOff x="328389" y="438209"/>
            <a:chExt cx="4824182" cy="572554"/>
          </a:xfrm>
          <a:solidFill>
            <a:srgbClr val="22BCAF"/>
          </a:solidFill>
        </p:grpSpPr>
        <p:sp>
          <p:nvSpPr>
            <p:cNvPr id="7" name="矩形 6"/>
            <p:cNvSpPr/>
            <p:nvPr userDrawn="1"/>
          </p:nvSpPr>
          <p:spPr>
            <a:xfrm>
              <a:off x="328389" y="438209"/>
              <a:ext cx="199879" cy="5725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矩形 7"/>
            <p:cNvSpPr/>
            <p:nvPr userDrawn="1"/>
          </p:nvSpPr>
          <p:spPr>
            <a:xfrm>
              <a:off x="649145" y="438209"/>
              <a:ext cx="4503426" cy="5725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dirty="0">
                <a:latin typeface="微软雅黑" panose="020B0503020204020204" pitchFamily="34" charset="-122"/>
                <a:ea typeface="微软雅黑" panose="020B0503020204020204" pitchFamily="34" charset="-122"/>
              </a:endParaRPr>
            </a:p>
          </p:txBody>
        </p:sp>
      </p:grpSp>
      <p:sp>
        <p:nvSpPr>
          <p:cNvPr id="10" name="Title Placeholder 1"/>
          <p:cNvSpPr>
            <a:spLocks noGrp="1"/>
          </p:cNvSpPr>
          <p:nvPr>
            <p:ph type="title"/>
          </p:nvPr>
        </p:nvSpPr>
        <p:spPr>
          <a:xfrm>
            <a:off x="1038824" y="2622160"/>
            <a:ext cx="4577903" cy="563539"/>
          </a:xfrm>
          <a:prstGeom prst="rect">
            <a:avLst/>
          </a:prstGeom>
        </p:spPr>
        <p:txBody>
          <a:bodyPr vert="horz" lIns="91440" tIns="45720" rIns="91440" bIns="45720" rtlCol="0" anchor="ctr">
            <a:normAutofit/>
          </a:bodyP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spTree>
  </p:cSld>
  <p:clrMapOvr>
    <a:masterClrMapping/>
  </p:clrMapOvr>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cstate="print"/>
          <a:srcRect r="61722" b="68615"/>
          <a:stretch>
            <a:fillRect/>
          </a:stretch>
        </p:blipFill>
        <p:spPr>
          <a:xfrm>
            <a:off x="0" y="-1"/>
            <a:ext cx="9144000" cy="6858001"/>
          </a:xfrm>
          <a:prstGeom prst="rect">
            <a:avLst/>
          </a:prstGeom>
        </p:spPr>
      </p:pic>
    </p:spTree>
  </p:cSld>
  <p:clrMapOvr>
    <a:masterClrMapping/>
  </p:clrMapOvr>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0_青色">
    <p:bg>
      <p:bgPr>
        <a:solidFill>
          <a:srgbClr val="E8E8E8"/>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矩形 4"/>
          <p:cNvSpPr/>
          <p:nvPr/>
        </p:nvSpPr>
        <p:spPr>
          <a:xfrm>
            <a:off x="-8014" y="6750052"/>
            <a:ext cx="8061403" cy="10795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6835" y="6538573"/>
            <a:ext cx="1137165" cy="291580"/>
          </a:xfrm>
          <a:prstGeom prst="rect">
            <a:avLst/>
          </a:prstGeom>
        </p:spPr>
      </p:pic>
      <p:sp>
        <p:nvSpPr>
          <p:cNvPr id="3" name="文本框 2"/>
          <p:cNvSpPr txBox="1"/>
          <p:nvPr/>
        </p:nvSpPr>
        <p:spPr>
          <a:xfrm>
            <a:off x="0" y="6544675"/>
            <a:ext cx="341760" cy="246221"/>
          </a:xfrm>
          <a:prstGeom prst="rect">
            <a:avLst/>
          </a:prstGeom>
          <a:noFill/>
        </p:spPr>
        <p:txBody>
          <a:bodyPr wrap="none" rtlCol="0">
            <a:spAutoFit/>
          </a:bodyPr>
          <a:lstStyle/>
          <a:p>
            <a:fld id="{DB390644-B51E-48D5-82AC-634EC28FE39B}" type="slidenum">
              <a:rPr lang="en-US" altLang="zh-CN" sz="1000" smtClean="0"/>
            </a:fld>
            <a:endParaRPr lang="zh-CN" altLang="en-US" sz="1000" dirty="0"/>
          </a:p>
        </p:txBody>
      </p:sp>
      <p:grpSp>
        <p:nvGrpSpPr>
          <p:cNvPr id="6" name="组合 5"/>
          <p:cNvGrpSpPr/>
          <p:nvPr/>
        </p:nvGrpSpPr>
        <p:grpSpPr>
          <a:xfrm>
            <a:off x="341760" y="444712"/>
            <a:ext cx="3618130" cy="572554"/>
            <a:chOff x="328389" y="438209"/>
            <a:chExt cx="4824182" cy="572554"/>
          </a:xfrm>
          <a:solidFill>
            <a:srgbClr val="2E75B6"/>
          </a:solidFill>
        </p:grpSpPr>
        <p:sp>
          <p:nvSpPr>
            <p:cNvPr id="7" name="矩形 6"/>
            <p:cNvSpPr/>
            <p:nvPr userDrawn="1"/>
          </p:nvSpPr>
          <p:spPr>
            <a:xfrm>
              <a:off x="328389" y="438209"/>
              <a:ext cx="199879" cy="5725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矩形 7"/>
            <p:cNvSpPr/>
            <p:nvPr userDrawn="1"/>
          </p:nvSpPr>
          <p:spPr>
            <a:xfrm>
              <a:off x="649145" y="438209"/>
              <a:ext cx="4503426" cy="5725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dirty="0">
                <a:latin typeface="微软雅黑" panose="020B0503020204020204" pitchFamily="34" charset="-122"/>
                <a:ea typeface="微软雅黑" panose="020B0503020204020204" pitchFamily="34" charset="-122"/>
              </a:endParaRPr>
            </a:p>
          </p:txBody>
        </p:sp>
      </p:grpSp>
      <p:sp>
        <p:nvSpPr>
          <p:cNvPr id="10" name="Title Placeholder 1"/>
          <p:cNvSpPr>
            <a:spLocks noGrp="1"/>
          </p:cNvSpPr>
          <p:nvPr>
            <p:ph type="title"/>
          </p:nvPr>
        </p:nvSpPr>
        <p:spPr>
          <a:xfrm>
            <a:off x="735460" y="453727"/>
            <a:ext cx="4577903" cy="563539"/>
          </a:xfrm>
          <a:prstGeom prst="rect">
            <a:avLst/>
          </a:prstGeom>
        </p:spPr>
        <p:txBody>
          <a:bodyPr vert="horz" lIns="91440" tIns="45720" rIns="91440" bIns="45720" rtlCol="0" anchor="ctr">
            <a:normAutofit/>
          </a:bodyPr>
          <a:lstStyle>
            <a:lvl1pPr>
              <a:defRPr sz="2800" b="1" i="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cSld>
  <p:clrMapOvr>
    <a:masterClrMapping/>
  </p:clrMapOvr>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_红色">
    <p:bg>
      <p:bgPr>
        <a:solidFill>
          <a:srgbClr val="E8E8E8"/>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矩形 5"/>
          <p:cNvSpPr/>
          <p:nvPr/>
        </p:nvSpPr>
        <p:spPr>
          <a:xfrm>
            <a:off x="-8014" y="6750052"/>
            <a:ext cx="8061403" cy="107951"/>
          </a:xfrm>
          <a:prstGeom prst="rect">
            <a:avLst/>
          </a:prstGeom>
          <a:solidFill>
            <a:srgbClr val="EF48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6835" y="6538573"/>
            <a:ext cx="1137165" cy="291580"/>
          </a:xfrm>
          <a:prstGeom prst="rect">
            <a:avLst/>
          </a:prstGeom>
        </p:spPr>
      </p:pic>
      <p:sp>
        <p:nvSpPr>
          <p:cNvPr id="10" name="文本框 9"/>
          <p:cNvSpPr txBox="1"/>
          <p:nvPr/>
        </p:nvSpPr>
        <p:spPr>
          <a:xfrm>
            <a:off x="0" y="6544675"/>
            <a:ext cx="341760" cy="246221"/>
          </a:xfrm>
          <a:prstGeom prst="rect">
            <a:avLst/>
          </a:prstGeom>
          <a:noFill/>
        </p:spPr>
        <p:txBody>
          <a:bodyPr wrap="none" rtlCol="0">
            <a:spAutoFit/>
          </a:bodyPr>
          <a:lstStyle/>
          <a:p>
            <a:fld id="{DB390644-B51E-48D5-82AC-634EC28FE39B}" type="slidenum">
              <a:rPr lang="en-US" altLang="zh-CN" sz="1000" smtClean="0"/>
            </a:fld>
            <a:endParaRPr lang="zh-CN" altLang="en-US" sz="1000" dirty="0"/>
          </a:p>
        </p:txBody>
      </p:sp>
      <p:grpSp>
        <p:nvGrpSpPr>
          <p:cNvPr id="7" name="组合 6"/>
          <p:cNvGrpSpPr/>
          <p:nvPr/>
        </p:nvGrpSpPr>
        <p:grpSpPr>
          <a:xfrm>
            <a:off x="341760" y="483899"/>
            <a:ext cx="3618130" cy="572554"/>
            <a:chOff x="328389" y="438209"/>
            <a:chExt cx="4824182" cy="572554"/>
          </a:xfrm>
          <a:solidFill>
            <a:srgbClr val="EF483E"/>
          </a:solidFill>
        </p:grpSpPr>
        <p:sp>
          <p:nvSpPr>
            <p:cNvPr id="8" name="矩形 7"/>
            <p:cNvSpPr/>
            <p:nvPr userDrawn="1"/>
          </p:nvSpPr>
          <p:spPr>
            <a:xfrm>
              <a:off x="328389" y="438209"/>
              <a:ext cx="199879" cy="5725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矩形 8"/>
            <p:cNvSpPr/>
            <p:nvPr userDrawn="1"/>
          </p:nvSpPr>
          <p:spPr>
            <a:xfrm>
              <a:off x="649145" y="438209"/>
              <a:ext cx="4503426" cy="5725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dirty="0">
                <a:latin typeface="微软雅黑" panose="020B0503020204020204" pitchFamily="34" charset="-122"/>
                <a:ea typeface="微软雅黑" panose="020B0503020204020204" pitchFamily="34" charset="-122"/>
              </a:endParaRPr>
            </a:p>
          </p:txBody>
        </p:sp>
      </p:grpSp>
      <p:sp>
        <p:nvSpPr>
          <p:cNvPr id="11" name="Title Placeholder 1"/>
          <p:cNvSpPr>
            <a:spLocks noGrp="1"/>
          </p:cNvSpPr>
          <p:nvPr>
            <p:ph type="title"/>
          </p:nvPr>
        </p:nvSpPr>
        <p:spPr>
          <a:xfrm>
            <a:off x="735460" y="492914"/>
            <a:ext cx="4577903" cy="563539"/>
          </a:xfrm>
          <a:prstGeom prst="rect">
            <a:avLst/>
          </a:prstGeom>
        </p:spPr>
        <p:txBody>
          <a:bodyPr vert="horz" lIns="91440" tIns="45720" rIns="91440" bIns="45720" rtlCol="0" anchor="ctr">
            <a:normAutofit/>
          </a:bodyP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spTree>
  </p:cSld>
  <p:clrMapOvr>
    <a:masterClrMapping/>
  </p:clrMapOvr>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2_青色">
    <p:bg>
      <p:bgPr>
        <a:solidFill>
          <a:srgbClr val="E8E8E8"/>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矩形 4"/>
          <p:cNvSpPr/>
          <p:nvPr/>
        </p:nvSpPr>
        <p:spPr>
          <a:xfrm>
            <a:off x="4686" y="6750052"/>
            <a:ext cx="8061403" cy="107951"/>
          </a:xfrm>
          <a:prstGeom prst="rect">
            <a:avLst/>
          </a:prstGeom>
          <a:solidFill>
            <a:srgbClr val="22B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6835" y="6538573"/>
            <a:ext cx="1137165" cy="291580"/>
          </a:xfrm>
          <a:prstGeom prst="rect">
            <a:avLst/>
          </a:prstGeom>
        </p:spPr>
      </p:pic>
      <p:sp>
        <p:nvSpPr>
          <p:cNvPr id="9" name="文本框 8"/>
          <p:cNvSpPr txBox="1"/>
          <p:nvPr/>
        </p:nvSpPr>
        <p:spPr>
          <a:xfrm>
            <a:off x="0" y="6544675"/>
            <a:ext cx="341760" cy="246221"/>
          </a:xfrm>
          <a:prstGeom prst="rect">
            <a:avLst/>
          </a:prstGeom>
          <a:noFill/>
        </p:spPr>
        <p:txBody>
          <a:bodyPr wrap="none" rtlCol="0">
            <a:spAutoFit/>
          </a:bodyPr>
          <a:lstStyle/>
          <a:p>
            <a:fld id="{DB390644-B51E-48D5-82AC-634EC28FE39B}" type="slidenum">
              <a:rPr lang="en-US" altLang="zh-CN" sz="1000" smtClean="0"/>
            </a:fld>
            <a:endParaRPr lang="zh-CN" altLang="en-US" sz="1000" dirty="0"/>
          </a:p>
        </p:txBody>
      </p:sp>
      <p:grpSp>
        <p:nvGrpSpPr>
          <p:cNvPr id="6" name="组合 5"/>
          <p:cNvGrpSpPr/>
          <p:nvPr/>
        </p:nvGrpSpPr>
        <p:grpSpPr>
          <a:xfrm>
            <a:off x="341760" y="431648"/>
            <a:ext cx="3618130" cy="572554"/>
            <a:chOff x="328389" y="438209"/>
            <a:chExt cx="4824182" cy="572554"/>
          </a:xfrm>
          <a:solidFill>
            <a:srgbClr val="22BCAF"/>
          </a:solidFill>
        </p:grpSpPr>
        <p:sp>
          <p:nvSpPr>
            <p:cNvPr id="7" name="矩形 6"/>
            <p:cNvSpPr/>
            <p:nvPr userDrawn="1"/>
          </p:nvSpPr>
          <p:spPr>
            <a:xfrm>
              <a:off x="328389" y="438209"/>
              <a:ext cx="199879" cy="5725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矩形 7"/>
            <p:cNvSpPr/>
            <p:nvPr userDrawn="1"/>
          </p:nvSpPr>
          <p:spPr>
            <a:xfrm>
              <a:off x="649145" y="438209"/>
              <a:ext cx="4503426" cy="5725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dirty="0">
                <a:latin typeface="微软雅黑" panose="020B0503020204020204" pitchFamily="34" charset="-122"/>
                <a:ea typeface="微软雅黑" panose="020B0503020204020204" pitchFamily="34" charset="-122"/>
              </a:endParaRPr>
            </a:p>
          </p:txBody>
        </p:sp>
      </p:grpSp>
      <p:sp>
        <p:nvSpPr>
          <p:cNvPr id="10" name="Title Placeholder 1"/>
          <p:cNvSpPr>
            <a:spLocks noGrp="1"/>
          </p:cNvSpPr>
          <p:nvPr>
            <p:ph type="title"/>
          </p:nvPr>
        </p:nvSpPr>
        <p:spPr>
          <a:xfrm>
            <a:off x="735460" y="440663"/>
            <a:ext cx="4577903" cy="563539"/>
          </a:xfrm>
          <a:prstGeom prst="rect">
            <a:avLst/>
          </a:prstGeom>
        </p:spPr>
        <p:txBody>
          <a:bodyPr vert="horz" lIns="91440" tIns="45720" rIns="91440" bIns="45720" rtlCol="0" anchor="ctr">
            <a:normAutofit/>
          </a:bodyP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spTree>
  </p:cSld>
  <p:clrMapOvr>
    <a:masterClrMapping/>
  </p:clrMapOvr>
  <p:hf sldNum="0"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cstate="print"/>
          <a:srcRect r="61722" b="68615"/>
          <a:stretch>
            <a:fillRect/>
          </a:stretch>
        </p:blipFill>
        <p:spPr>
          <a:xfrm>
            <a:off x="0" y="-1"/>
            <a:ext cx="9144000" cy="6858001"/>
          </a:xfrm>
          <a:prstGeom prst="rect">
            <a:avLst/>
          </a:prstGeom>
        </p:spPr>
      </p:pic>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C6894362-6880-449B-B484-C0AB5B698134}"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B759134-40AF-4204-A79A-5C6FB55FC11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_青色">
    <p:spTree>
      <p:nvGrpSpPr>
        <p:cNvPr id="1" name=""/>
        <p:cNvGrpSpPr/>
        <p:nvPr/>
      </p:nvGrpSpPr>
      <p:grpSpPr>
        <a:xfrm>
          <a:off x="0" y="0"/>
          <a:ext cx="0" cy="0"/>
          <a:chOff x="0" y="0"/>
          <a:chExt cx="0" cy="0"/>
        </a:xfrm>
      </p:grpSpPr>
      <p:sp>
        <p:nvSpPr>
          <p:cNvPr id="5" name="矩形 4"/>
          <p:cNvSpPr/>
          <p:nvPr/>
        </p:nvSpPr>
        <p:spPr>
          <a:xfrm>
            <a:off x="4686" y="6750052"/>
            <a:ext cx="8061403" cy="107951"/>
          </a:xfrm>
          <a:prstGeom prst="rect">
            <a:avLst/>
          </a:prstGeom>
          <a:solidFill>
            <a:srgbClr val="239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pic>
        <p:nvPicPr>
          <p:cNvPr id="251" name="图片 25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06835" y="6538573"/>
            <a:ext cx="1137165" cy="291580"/>
          </a:xfrm>
          <a:prstGeom prst="rect">
            <a:avLst/>
          </a:prstGeom>
        </p:spPr>
      </p:pic>
    </p:spTree>
  </p:cSld>
  <p:clrMapOvr>
    <a:masterClrMapping/>
  </p:clrMapOvr>
  <p:hf sldNum="0"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红色">
    <p:spTree>
      <p:nvGrpSpPr>
        <p:cNvPr id="1" name=""/>
        <p:cNvGrpSpPr/>
        <p:nvPr/>
      </p:nvGrpSpPr>
      <p:grpSpPr>
        <a:xfrm>
          <a:off x="0" y="0"/>
          <a:ext cx="0" cy="0"/>
          <a:chOff x="0" y="0"/>
          <a:chExt cx="0" cy="0"/>
        </a:xfrm>
      </p:grpSpPr>
      <p:sp>
        <p:nvSpPr>
          <p:cNvPr id="6" name="矩形 5"/>
          <p:cNvSpPr/>
          <p:nvPr/>
        </p:nvSpPr>
        <p:spPr>
          <a:xfrm>
            <a:off x="-8014" y="6750052"/>
            <a:ext cx="8061403" cy="107951"/>
          </a:xfrm>
          <a:prstGeom prst="rect">
            <a:avLst/>
          </a:prstGeom>
          <a:solidFill>
            <a:srgbClr val="EF48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pic>
        <p:nvPicPr>
          <p:cNvPr id="252" name="图片 25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06835" y="6538573"/>
            <a:ext cx="1137165" cy="291580"/>
          </a:xfrm>
          <a:prstGeom prst="rect">
            <a:avLst/>
          </a:prstGeom>
        </p:spPr>
      </p:pic>
    </p:spTree>
  </p:cSld>
  <p:clrMapOvr>
    <a:masterClrMapping/>
  </p:clrMapOvr>
  <p:hf sldNum="0"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青色">
    <p:spTree>
      <p:nvGrpSpPr>
        <p:cNvPr id="1" name=""/>
        <p:cNvGrpSpPr/>
        <p:nvPr/>
      </p:nvGrpSpPr>
      <p:grpSpPr>
        <a:xfrm>
          <a:off x="0" y="0"/>
          <a:ext cx="0" cy="0"/>
          <a:chOff x="0" y="0"/>
          <a:chExt cx="0" cy="0"/>
        </a:xfrm>
      </p:grpSpPr>
      <p:sp>
        <p:nvSpPr>
          <p:cNvPr id="5" name="矩形 4"/>
          <p:cNvSpPr/>
          <p:nvPr/>
        </p:nvSpPr>
        <p:spPr>
          <a:xfrm>
            <a:off x="-8014" y="6750052"/>
            <a:ext cx="8061403" cy="107951"/>
          </a:xfrm>
          <a:prstGeom prst="rect">
            <a:avLst/>
          </a:prstGeom>
          <a:solidFill>
            <a:srgbClr val="22B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pic>
        <p:nvPicPr>
          <p:cNvPr id="251" name="图片 25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06835" y="6538573"/>
            <a:ext cx="1137165" cy="291580"/>
          </a:xfrm>
          <a:prstGeom prst="rect">
            <a:avLst/>
          </a:prstGeom>
        </p:spPr>
      </p:pic>
    </p:spTree>
  </p:cSld>
  <p:clrMapOvr>
    <a:masterClrMapping/>
  </p:clrMapOvr>
  <p:hf sldNum="0"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_两栏内容">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cstate="print"/>
          <a:srcRect r="61722" b="68615"/>
          <a:stretch>
            <a:fillRect/>
          </a:stretch>
        </p:blipFill>
        <p:spPr>
          <a:xfrm>
            <a:off x="0" y="-1"/>
            <a:ext cx="9144000" cy="6858001"/>
          </a:xfrm>
          <a:prstGeom prst="rect">
            <a:avLst/>
          </a:prstGeom>
        </p:spPr>
      </p:pic>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C6894362-6880-449B-B484-C0AB5B698134}"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B759134-40AF-4204-A79A-5C6FB55FC11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6.xml"/><Relationship Id="rId8" Type="http://schemas.openxmlformats.org/officeDocument/2006/relationships/slideLayout" Target="../slideLayouts/slideLayout25.xml"/><Relationship Id="rId7" Type="http://schemas.openxmlformats.org/officeDocument/2006/relationships/slideLayout" Target="../slideLayouts/slideLayout24.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3" Type="http://schemas.openxmlformats.org/officeDocument/2006/relationships/slideLayout" Target="../slideLayouts/slideLayout20.xml"/><Relationship Id="rId22" Type="http://schemas.openxmlformats.org/officeDocument/2006/relationships/theme" Target="../theme/theme2.xml"/><Relationship Id="rId21" Type="http://schemas.openxmlformats.org/officeDocument/2006/relationships/image" Target="../media/image4.png"/><Relationship Id="rId20" Type="http://schemas.openxmlformats.org/officeDocument/2006/relationships/image" Target="../media/image3.png"/><Relationship Id="rId2" Type="http://schemas.openxmlformats.org/officeDocument/2006/relationships/slideLayout" Target="../slideLayouts/slideLayout19.xml"/><Relationship Id="rId19" Type="http://schemas.openxmlformats.org/officeDocument/2006/relationships/image" Target="../media/image5.png"/><Relationship Id="rId18" Type="http://schemas.openxmlformats.org/officeDocument/2006/relationships/slideLayout" Target="../slideLayouts/slideLayout35.xml"/><Relationship Id="rId17" Type="http://schemas.openxmlformats.org/officeDocument/2006/relationships/slideLayout" Target="../slideLayouts/slideLayout34.xml"/><Relationship Id="rId16" Type="http://schemas.openxmlformats.org/officeDocument/2006/relationships/slideLayout" Target="../slideLayouts/slideLayout33.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1" Type="http://schemas.openxmlformats.org/officeDocument/2006/relationships/slideLayout" Target="../slideLayouts/slideLayout28.xml"/><Relationship Id="rId10" Type="http://schemas.openxmlformats.org/officeDocument/2006/relationships/slideLayout" Target="../slideLayouts/slideLayout27.xml"/><Relationship Id="rId1"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4.xml"/><Relationship Id="rId8" Type="http://schemas.openxmlformats.org/officeDocument/2006/relationships/slideLayout" Target="../slideLayouts/slideLayout43.xml"/><Relationship Id="rId7" Type="http://schemas.openxmlformats.org/officeDocument/2006/relationships/slideLayout" Target="../slideLayouts/slideLayout42.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 Id="rId3" Type="http://schemas.openxmlformats.org/officeDocument/2006/relationships/slideLayout" Target="../slideLayouts/slideLayout38.xml"/><Relationship Id="rId2" Type="http://schemas.openxmlformats.org/officeDocument/2006/relationships/slideLayout" Target="../slideLayouts/slideLayout37.xml"/><Relationship Id="rId15" Type="http://schemas.openxmlformats.org/officeDocument/2006/relationships/theme" Target="../theme/theme3.xml"/><Relationship Id="rId14" Type="http://schemas.openxmlformats.org/officeDocument/2006/relationships/image" Target="../media/image4.png"/><Relationship Id="rId13" Type="http://schemas.openxmlformats.org/officeDocument/2006/relationships/image" Target="../media/image3.png"/><Relationship Id="rId12" Type="http://schemas.openxmlformats.org/officeDocument/2006/relationships/image" Target="../media/image5.png"/><Relationship Id="rId11" Type="http://schemas.openxmlformats.org/officeDocument/2006/relationships/slideLayout" Target="../slideLayouts/slideLayout46.xml"/><Relationship Id="rId10" Type="http://schemas.openxmlformats.org/officeDocument/2006/relationships/slideLayout" Target="../slideLayouts/slideLayout45.xml"/><Relationship Id="rId1"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55.xml"/><Relationship Id="rId8" Type="http://schemas.openxmlformats.org/officeDocument/2006/relationships/slideLayout" Target="../slideLayouts/slideLayout54.xml"/><Relationship Id="rId7" Type="http://schemas.openxmlformats.org/officeDocument/2006/relationships/slideLayout" Target="../slideLayouts/slideLayout53.xml"/><Relationship Id="rId6" Type="http://schemas.openxmlformats.org/officeDocument/2006/relationships/slideLayout" Target="../slideLayouts/slideLayout52.xml"/><Relationship Id="rId5" Type="http://schemas.openxmlformats.org/officeDocument/2006/relationships/slideLayout" Target="../slideLayouts/slideLayout51.xml"/><Relationship Id="rId4" Type="http://schemas.openxmlformats.org/officeDocument/2006/relationships/slideLayout" Target="../slideLayouts/slideLayout50.xml"/><Relationship Id="rId38" Type="http://schemas.openxmlformats.org/officeDocument/2006/relationships/theme" Target="../theme/theme4.xml"/><Relationship Id="rId37" Type="http://schemas.openxmlformats.org/officeDocument/2006/relationships/slideLayout" Target="../slideLayouts/slideLayout83.xml"/><Relationship Id="rId36" Type="http://schemas.openxmlformats.org/officeDocument/2006/relationships/slideLayout" Target="../slideLayouts/slideLayout82.xml"/><Relationship Id="rId35" Type="http://schemas.openxmlformats.org/officeDocument/2006/relationships/slideLayout" Target="../slideLayouts/slideLayout81.xml"/><Relationship Id="rId34" Type="http://schemas.openxmlformats.org/officeDocument/2006/relationships/slideLayout" Target="../slideLayouts/slideLayout80.xml"/><Relationship Id="rId33" Type="http://schemas.openxmlformats.org/officeDocument/2006/relationships/slideLayout" Target="../slideLayouts/slideLayout79.xml"/><Relationship Id="rId32" Type="http://schemas.openxmlformats.org/officeDocument/2006/relationships/slideLayout" Target="../slideLayouts/slideLayout78.xml"/><Relationship Id="rId31" Type="http://schemas.openxmlformats.org/officeDocument/2006/relationships/slideLayout" Target="../slideLayouts/slideLayout77.xml"/><Relationship Id="rId30" Type="http://schemas.openxmlformats.org/officeDocument/2006/relationships/slideLayout" Target="../slideLayouts/slideLayout76.xml"/><Relationship Id="rId3" Type="http://schemas.openxmlformats.org/officeDocument/2006/relationships/slideLayout" Target="../slideLayouts/slideLayout49.xml"/><Relationship Id="rId29" Type="http://schemas.openxmlformats.org/officeDocument/2006/relationships/slideLayout" Target="../slideLayouts/slideLayout75.xml"/><Relationship Id="rId28" Type="http://schemas.openxmlformats.org/officeDocument/2006/relationships/slideLayout" Target="../slideLayouts/slideLayout74.xml"/><Relationship Id="rId27" Type="http://schemas.openxmlformats.org/officeDocument/2006/relationships/slideLayout" Target="../slideLayouts/slideLayout73.xml"/><Relationship Id="rId26" Type="http://schemas.openxmlformats.org/officeDocument/2006/relationships/slideLayout" Target="../slideLayouts/slideLayout72.xml"/><Relationship Id="rId25" Type="http://schemas.openxmlformats.org/officeDocument/2006/relationships/slideLayout" Target="../slideLayouts/slideLayout71.xml"/><Relationship Id="rId24" Type="http://schemas.openxmlformats.org/officeDocument/2006/relationships/slideLayout" Target="../slideLayouts/slideLayout70.xml"/><Relationship Id="rId23" Type="http://schemas.openxmlformats.org/officeDocument/2006/relationships/slideLayout" Target="../slideLayouts/slideLayout69.xml"/><Relationship Id="rId22" Type="http://schemas.openxmlformats.org/officeDocument/2006/relationships/slideLayout" Target="../slideLayouts/slideLayout68.xml"/><Relationship Id="rId21" Type="http://schemas.openxmlformats.org/officeDocument/2006/relationships/slideLayout" Target="../slideLayouts/slideLayout67.xml"/><Relationship Id="rId20" Type="http://schemas.openxmlformats.org/officeDocument/2006/relationships/slideLayout" Target="../slideLayouts/slideLayout66.xml"/><Relationship Id="rId2" Type="http://schemas.openxmlformats.org/officeDocument/2006/relationships/slideLayout" Target="../slideLayouts/slideLayout48.xml"/><Relationship Id="rId19" Type="http://schemas.openxmlformats.org/officeDocument/2006/relationships/slideLayout" Target="../slideLayouts/slideLayout65.xml"/><Relationship Id="rId18" Type="http://schemas.openxmlformats.org/officeDocument/2006/relationships/slideLayout" Target="../slideLayouts/slideLayout64.xml"/><Relationship Id="rId17" Type="http://schemas.openxmlformats.org/officeDocument/2006/relationships/slideLayout" Target="../slideLayouts/slideLayout63.xml"/><Relationship Id="rId16" Type="http://schemas.openxmlformats.org/officeDocument/2006/relationships/slideLayout" Target="../slideLayouts/slideLayout62.xml"/><Relationship Id="rId15" Type="http://schemas.openxmlformats.org/officeDocument/2006/relationships/slideLayout" Target="../slideLayouts/slideLayout61.xml"/><Relationship Id="rId14" Type="http://schemas.openxmlformats.org/officeDocument/2006/relationships/slideLayout" Target="../slideLayouts/slideLayout60.xml"/><Relationship Id="rId13" Type="http://schemas.openxmlformats.org/officeDocument/2006/relationships/slideLayout" Target="../slideLayouts/slideLayout59.xml"/><Relationship Id="rId12" Type="http://schemas.openxmlformats.org/officeDocument/2006/relationships/slideLayout" Target="../slideLayouts/slideLayout58.xml"/><Relationship Id="rId11" Type="http://schemas.openxmlformats.org/officeDocument/2006/relationships/slideLayout" Target="../slideLayouts/slideLayout57.xml"/><Relationship Id="rId10" Type="http://schemas.openxmlformats.org/officeDocument/2006/relationships/slideLayout" Target="../slideLayouts/slideLayout56.xml"/><Relationship Id="rId1"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894362-6880-449B-B484-C0AB5B698134}"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759134-40AF-4204-A79A-5C6FB55FC115}"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Group 12"/>
          <p:cNvGrpSpPr/>
          <p:nvPr/>
        </p:nvGrpSpPr>
        <p:grpSpPr>
          <a:xfrm>
            <a:off x="0" y="-1"/>
            <a:ext cx="9144000" cy="200025"/>
            <a:chOff x="0" y="-1"/>
            <a:chExt cx="9144000" cy="200025"/>
          </a:xfrm>
        </p:grpSpPr>
        <p:sp>
          <p:nvSpPr>
            <p:cNvPr id="14" name="Rectangle 13"/>
            <p:cNvSpPr/>
            <p:nvPr userDrawn="1"/>
          </p:nvSpPr>
          <p:spPr bwMode="auto">
            <a:xfrm>
              <a:off x="0" y="-1"/>
              <a:ext cx="9144000" cy="200025"/>
            </a:xfrm>
            <a:prstGeom prst="rect">
              <a:avLst/>
            </a:prstGeom>
            <a:solidFill>
              <a:schemeClr val="bg2"/>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a:endParaRPr lang="en-US" dirty="0">
                <a:solidFill>
                  <a:srgbClr val="000000"/>
                </a:solidFill>
              </a:endParaRPr>
            </a:p>
          </p:txBody>
        </p:sp>
        <p:pic>
          <p:nvPicPr>
            <p:cNvPr id="15" name="Picture 17" descr="Red Header"/>
            <p:cNvPicPr>
              <a:picLocks noChangeAspect="1" noChangeArrowheads="1"/>
            </p:cNvPicPr>
            <p:nvPr userDrawn="1"/>
          </p:nvPicPr>
          <p:blipFill>
            <a:blip r:embed="rId19" cstate="print"/>
            <a:srcRect/>
            <a:stretch>
              <a:fillRect/>
            </a:stretch>
          </p:blipFill>
          <p:spPr bwMode="invGray">
            <a:xfrm>
              <a:off x="7658100" y="0"/>
              <a:ext cx="1485900" cy="194251"/>
            </a:xfrm>
            <a:prstGeom prst="rect">
              <a:avLst/>
            </a:prstGeom>
            <a:noFill/>
            <a:ln w="9525">
              <a:noFill/>
              <a:miter lim="800000"/>
              <a:headEnd/>
              <a:tailEnd/>
            </a:ln>
          </p:spPr>
        </p:pic>
      </p:grpSp>
      <p:sp>
        <p:nvSpPr>
          <p:cNvPr id="2051" name="Rectangle 11"/>
          <p:cNvSpPr>
            <a:spLocks noGrp="1" noChangeArrowheads="1"/>
          </p:cNvSpPr>
          <p:nvPr>
            <p:ph type="title"/>
          </p:nvPr>
        </p:nvSpPr>
        <p:spPr bwMode="auto">
          <a:xfrm>
            <a:off x="457200" y="209550"/>
            <a:ext cx="8229600" cy="1143000"/>
          </a:xfrm>
          <a:prstGeom prst="rect">
            <a:avLst/>
          </a:prstGeom>
          <a:noFill/>
          <a:ln w="9525">
            <a:noFill/>
            <a:miter lim="800000"/>
          </a:ln>
        </p:spPr>
        <p:txBody>
          <a:bodyPr vert="horz" wrap="square" lIns="0" tIns="45720" rIns="91440" bIns="45720" numCol="1" anchor="t" anchorCtr="0" compatLnSpc="1"/>
          <a:lstStyle/>
          <a:p>
            <a:pPr lvl="0"/>
            <a:r>
              <a:rPr lang="zh-CN" altLang="en-US"/>
              <a:t>单击此处编辑母版标题样式</a:t>
            </a:r>
            <a:endParaRPr lang="en-US" dirty="0"/>
          </a:p>
        </p:txBody>
      </p:sp>
      <p:sp>
        <p:nvSpPr>
          <p:cNvPr id="2052" name="Rectangle 10"/>
          <p:cNvSpPr>
            <a:spLocks noGrp="1" noChangeArrowheads="1"/>
          </p:cNvSpPr>
          <p:nvPr>
            <p:ph type="body" idx="1"/>
          </p:nvPr>
        </p:nvSpPr>
        <p:spPr bwMode="auto">
          <a:xfrm>
            <a:off x="457200" y="1600200"/>
            <a:ext cx="8225554" cy="4268337"/>
          </a:xfrm>
          <a:prstGeom prst="rect">
            <a:avLst/>
          </a:prstGeom>
          <a:noFill/>
          <a:ln w="9525">
            <a:noFill/>
            <a:miter lim="800000"/>
          </a:ln>
        </p:spPr>
        <p:txBody>
          <a:bodyPr vert="horz" wrap="square" lIns="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 name="Slide Number Placeholder 2"/>
          <p:cNvSpPr>
            <a:spLocks noGrp="1"/>
          </p:cNvSpPr>
          <p:nvPr>
            <p:ph type="sldNum" sz="quarter" idx="4"/>
          </p:nvPr>
        </p:nvSpPr>
        <p:spPr>
          <a:xfrm>
            <a:off x="457200" y="6580372"/>
            <a:ext cx="8382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B0604020202020204" pitchFamily="34" charset="0"/>
                <a:ea typeface="+mn-ea"/>
                <a:cs typeface="+mn-cs"/>
              </a:defRPr>
            </a:lvl1pPr>
          </a:lstStyle>
          <a:p>
            <a:fld id="{BB759134-40AF-4204-A79A-5C6FB55FC115}" type="slidenum">
              <a:rPr lang="zh-CN" altLang="en-US" smtClean="0">
                <a:solidFill>
                  <a:prstClr val="black">
                    <a:tint val="75000"/>
                  </a:prstClr>
                </a:solidFill>
              </a:rPr>
            </a:fld>
            <a:endParaRPr lang="zh-CN" altLang="en-US">
              <a:solidFill>
                <a:prstClr val="black">
                  <a:tint val="75000"/>
                </a:prstClr>
              </a:solidFill>
            </a:endParaRPr>
          </a:p>
        </p:txBody>
      </p:sp>
      <p:pic>
        <p:nvPicPr>
          <p:cNvPr id="11" name="图片 10"/>
          <p:cNvPicPr>
            <a:picLocks noChangeAspect="1"/>
          </p:cNvPicPr>
          <p:nvPr/>
        </p:nvPicPr>
        <p:blipFill>
          <a:blip r:embed="rId20"/>
          <a:stretch>
            <a:fillRect/>
          </a:stretch>
        </p:blipFill>
        <p:spPr>
          <a:xfrm>
            <a:off x="8150987" y="6540526"/>
            <a:ext cx="817626" cy="284321"/>
          </a:xfrm>
          <a:prstGeom prst="rect">
            <a:avLst/>
          </a:prstGeom>
        </p:spPr>
      </p:pic>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Lst>
  <p:txStyles>
    <p:titleStyle>
      <a:lvl1pPr algn="l" rtl="0" eaLnBrk="1" fontAlgn="base" hangingPunct="1">
        <a:lnSpc>
          <a:spcPct val="98000"/>
        </a:lnSpc>
        <a:spcBef>
          <a:spcPct val="0"/>
        </a:spcBef>
        <a:spcAft>
          <a:spcPct val="0"/>
        </a:spcAft>
        <a:defRPr lang="en-US" sz="2800" b="1" dirty="0" smtClean="0">
          <a:solidFill>
            <a:schemeClr val="bg2"/>
          </a:solidFill>
          <a:latin typeface="+mj-lt"/>
          <a:ea typeface="+mj-ea"/>
          <a:cs typeface="+mj-cs"/>
        </a:defRPr>
      </a:lvl1pPr>
      <a:lvl2pPr algn="l" rtl="0" eaLnBrk="1" fontAlgn="base" hangingPunct="1">
        <a:lnSpc>
          <a:spcPct val="115000"/>
        </a:lnSpc>
        <a:spcBef>
          <a:spcPct val="0"/>
        </a:spcBef>
        <a:spcAft>
          <a:spcPct val="0"/>
        </a:spcAft>
        <a:defRPr sz="2800" b="1">
          <a:solidFill>
            <a:schemeClr val="bg1"/>
          </a:solidFill>
          <a:latin typeface="Arial" panose="020B0604020202020204" pitchFamily="34" charset="0"/>
        </a:defRPr>
      </a:lvl2pPr>
      <a:lvl3pPr algn="l" rtl="0" eaLnBrk="1" fontAlgn="base" hangingPunct="1">
        <a:lnSpc>
          <a:spcPct val="115000"/>
        </a:lnSpc>
        <a:spcBef>
          <a:spcPct val="0"/>
        </a:spcBef>
        <a:spcAft>
          <a:spcPct val="0"/>
        </a:spcAft>
        <a:defRPr sz="2800" b="1">
          <a:solidFill>
            <a:schemeClr val="bg1"/>
          </a:solidFill>
          <a:latin typeface="Arial" panose="020B0604020202020204" pitchFamily="34" charset="0"/>
        </a:defRPr>
      </a:lvl3pPr>
      <a:lvl4pPr algn="l" rtl="0" eaLnBrk="1" fontAlgn="base" hangingPunct="1">
        <a:lnSpc>
          <a:spcPct val="115000"/>
        </a:lnSpc>
        <a:spcBef>
          <a:spcPct val="0"/>
        </a:spcBef>
        <a:spcAft>
          <a:spcPct val="0"/>
        </a:spcAft>
        <a:defRPr sz="2800" b="1">
          <a:solidFill>
            <a:schemeClr val="bg1"/>
          </a:solidFill>
          <a:latin typeface="Arial" panose="020B0604020202020204" pitchFamily="34" charset="0"/>
        </a:defRPr>
      </a:lvl4pPr>
      <a:lvl5pPr algn="l" rtl="0" eaLnBrk="1" fontAlgn="base" hangingPunct="1">
        <a:lnSpc>
          <a:spcPct val="115000"/>
        </a:lnSpc>
        <a:spcBef>
          <a:spcPct val="0"/>
        </a:spcBef>
        <a:spcAft>
          <a:spcPct val="0"/>
        </a:spcAft>
        <a:defRPr sz="2800" b="1">
          <a:solidFill>
            <a:schemeClr val="bg1"/>
          </a:solidFill>
          <a:latin typeface="Arial" panose="020B0604020202020204" pitchFamily="34" charset="0"/>
        </a:defRPr>
      </a:lvl5pPr>
      <a:lvl6pPr marL="457200" algn="l" rtl="0" eaLnBrk="1" fontAlgn="base" hangingPunct="1">
        <a:lnSpc>
          <a:spcPct val="115000"/>
        </a:lnSpc>
        <a:spcBef>
          <a:spcPct val="0"/>
        </a:spcBef>
        <a:spcAft>
          <a:spcPct val="0"/>
        </a:spcAft>
        <a:defRPr sz="2800" b="1">
          <a:solidFill>
            <a:schemeClr val="bg1"/>
          </a:solidFill>
          <a:latin typeface="Arial" panose="020B0604020202020204" pitchFamily="34" charset="0"/>
        </a:defRPr>
      </a:lvl6pPr>
      <a:lvl7pPr marL="914400" algn="l" rtl="0" eaLnBrk="1" fontAlgn="base" hangingPunct="1">
        <a:lnSpc>
          <a:spcPct val="115000"/>
        </a:lnSpc>
        <a:spcBef>
          <a:spcPct val="0"/>
        </a:spcBef>
        <a:spcAft>
          <a:spcPct val="0"/>
        </a:spcAft>
        <a:defRPr sz="2800" b="1">
          <a:solidFill>
            <a:schemeClr val="bg1"/>
          </a:solidFill>
          <a:latin typeface="Arial" panose="020B0604020202020204" pitchFamily="34" charset="0"/>
        </a:defRPr>
      </a:lvl7pPr>
      <a:lvl8pPr marL="1371600" algn="l" rtl="0" eaLnBrk="1" fontAlgn="base" hangingPunct="1">
        <a:lnSpc>
          <a:spcPct val="115000"/>
        </a:lnSpc>
        <a:spcBef>
          <a:spcPct val="0"/>
        </a:spcBef>
        <a:spcAft>
          <a:spcPct val="0"/>
        </a:spcAft>
        <a:defRPr sz="2800" b="1">
          <a:solidFill>
            <a:schemeClr val="bg1"/>
          </a:solidFill>
          <a:latin typeface="Arial" panose="020B0604020202020204" pitchFamily="34" charset="0"/>
        </a:defRPr>
      </a:lvl8pPr>
      <a:lvl9pPr marL="1828800" algn="l" rtl="0" eaLnBrk="1" fontAlgn="base" hangingPunct="1">
        <a:lnSpc>
          <a:spcPct val="115000"/>
        </a:lnSpc>
        <a:spcBef>
          <a:spcPct val="0"/>
        </a:spcBef>
        <a:spcAft>
          <a:spcPct val="0"/>
        </a:spcAft>
        <a:defRPr sz="2800" b="1">
          <a:solidFill>
            <a:schemeClr val="bg1"/>
          </a:solidFill>
          <a:latin typeface="Arial" panose="020B0604020202020204" pitchFamily="34" charset="0"/>
        </a:defRPr>
      </a:lvl9pPr>
    </p:titleStyle>
    <p:bodyStyle>
      <a:lvl1pPr marL="228600" indent="-228600" algn="l" rtl="0" eaLnBrk="1" fontAlgn="base" hangingPunct="1">
        <a:lnSpc>
          <a:spcPct val="110000"/>
        </a:lnSpc>
        <a:spcBef>
          <a:spcPct val="20000"/>
        </a:spcBef>
        <a:spcAft>
          <a:spcPct val="0"/>
        </a:spcAft>
        <a:buClr>
          <a:schemeClr val="tx2"/>
        </a:buClr>
        <a:buSzPct val="88000"/>
        <a:buFont typeface="Wingdings" panose="05000000000000000000" pitchFamily="2" charset="2"/>
        <a:buBlip>
          <a:blip r:embed="rId21"/>
        </a:buBlip>
        <a:defRPr lang="en-US" sz="2000" b="1" dirty="0" smtClean="0">
          <a:solidFill>
            <a:schemeClr val="accent4"/>
          </a:solidFill>
          <a:latin typeface="+mn-lt"/>
          <a:ea typeface="+mn-ea"/>
          <a:cs typeface="+mn-cs"/>
        </a:defRPr>
      </a:lvl1pPr>
      <a:lvl2pPr marL="571500" indent="-228600" algn="l" rtl="0" eaLnBrk="1" fontAlgn="base" hangingPunct="1">
        <a:lnSpc>
          <a:spcPct val="110000"/>
        </a:lnSpc>
        <a:spcBef>
          <a:spcPct val="20000"/>
        </a:spcBef>
        <a:spcAft>
          <a:spcPct val="0"/>
        </a:spcAft>
        <a:buClr>
          <a:schemeClr val="tx1"/>
        </a:buClr>
        <a:buChar char="–"/>
        <a:defRPr lang="en-US" sz="1800" b="0" dirty="0" smtClean="0">
          <a:solidFill>
            <a:schemeClr val="tx1"/>
          </a:solidFill>
          <a:latin typeface="+mn-lt"/>
          <a:ea typeface="+mn-ea"/>
          <a:cs typeface="+mn-cs"/>
        </a:defRPr>
      </a:lvl2pPr>
      <a:lvl3pPr marL="855980" indent="-170180" algn="l" rtl="0" eaLnBrk="1" fontAlgn="base" hangingPunct="1">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3pPr>
      <a:lvl4pPr marL="1546225" indent="-174625" algn="l" rtl="0" eaLnBrk="1" fontAlgn="base" hangingPunct="1">
        <a:lnSpc>
          <a:spcPct val="110000"/>
        </a:lnSpc>
        <a:spcBef>
          <a:spcPct val="20000"/>
        </a:spcBef>
        <a:spcAft>
          <a:spcPct val="0"/>
        </a:spcAft>
        <a:buClr>
          <a:schemeClr val="tx1"/>
        </a:buClr>
        <a:buFont typeface="Wingdings" panose="05000000000000000000" pitchFamily="2" charset="2"/>
        <a:buChar char="§"/>
        <a:defRPr lang="en-US" sz="1600" b="0" dirty="0" smtClean="0">
          <a:solidFill>
            <a:schemeClr val="tx1"/>
          </a:solidFill>
          <a:latin typeface="+mn-lt"/>
          <a:ea typeface="+mn-ea"/>
          <a:cs typeface="+mn-cs"/>
        </a:defRPr>
      </a:lvl4pPr>
      <a:lvl5pPr marL="2003425" indent="-174625" algn="l" rtl="0" eaLnBrk="1" fontAlgn="base" hangingPunct="1">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5pPr>
      <a:lvl6pPr marL="2460625" indent="-174625" algn="l" rtl="0" eaLnBrk="1" fontAlgn="base" hangingPunct="1">
        <a:lnSpc>
          <a:spcPct val="110000"/>
        </a:lnSpc>
        <a:spcBef>
          <a:spcPct val="20000"/>
        </a:spcBef>
        <a:spcAft>
          <a:spcPct val="0"/>
        </a:spcAft>
        <a:buChar char="»"/>
        <a:defRPr sz="1200">
          <a:solidFill>
            <a:schemeClr val="tx1"/>
          </a:solidFill>
          <a:latin typeface="+mn-lt"/>
        </a:defRPr>
      </a:lvl6pPr>
      <a:lvl7pPr marL="2917825" indent="-174625" algn="l" rtl="0" eaLnBrk="1" fontAlgn="base" hangingPunct="1">
        <a:lnSpc>
          <a:spcPct val="110000"/>
        </a:lnSpc>
        <a:spcBef>
          <a:spcPct val="20000"/>
        </a:spcBef>
        <a:spcAft>
          <a:spcPct val="0"/>
        </a:spcAft>
        <a:buChar char="»"/>
        <a:defRPr sz="1200">
          <a:solidFill>
            <a:schemeClr val="tx1"/>
          </a:solidFill>
          <a:latin typeface="+mn-lt"/>
        </a:defRPr>
      </a:lvl7pPr>
      <a:lvl8pPr marL="3375025" indent="-174625" algn="l" rtl="0" eaLnBrk="1" fontAlgn="base" hangingPunct="1">
        <a:lnSpc>
          <a:spcPct val="110000"/>
        </a:lnSpc>
        <a:spcBef>
          <a:spcPct val="20000"/>
        </a:spcBef>
        <a:spcAft>
          <a:spcPct val="0"/>
        </a:spcAft>
        <a:buChar char="»"/>
        <a:defRPr sz="1200">
          <a:solidFill>
            <a:schemeClr val="tx1"/>
          </a:solidFill>
          <a:latin typeface="+mn-lt"/>
        </a:defRPr>
      </a:lvl8pPr>
      <a:lvl9pPr marL="3832225" indent="-174625" algn="l" rtl="0" eaLnBrk="1" fontAlgn="base" hangingPunct="1">
        <a:lnSpc>
          <a:spcPct val="110000"/>
        </a:lnSpc>
        <a:spcBef>
          <a:spcPct val="20000"/>
        </a:spcBef>
        <a:spcAft>
          <a:spcPct val="0"/>
        </a:spcAft>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Group 12"/>
          <p:cNvGrpSpPr/>
          <p:nvPr/>
        </p:nvGrpSpPr>
        <p:grpSpPr>
          <a:xfrm>
            <a:off x="0" y="-1"/>
            <a:ext cx="9144000" cy="200025"/>
            <a:chOff x="0" y="-1"/>
            <a:chExt cx="9144000" cy="200025"/>
          </a:xfrm>
        </p:grpSpPr>
        <p:sp>
          <p:nvSpPr>
            <p:cNvPr id="14" name="Rectangle 13"/>
            <p:cNvSpPr/>
            <p:nvPr userDrawn="1"/>
          </p:nvSpPr>
          <p:spPr bwMode="auto">
            <a:xfrm>
              <a:off x="0" y="-1"/>
              <a:ext cx="9144000" cy="200025"/>
            </a:xfrm>
            <a:prstGeom prst="rect">
              <a:avLst/>
            </a:prstGeom>
            <a:solidFill>
              <a:schemeClr val="bg2"/>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a:endParaRPr lang="en-US" dirty="0">
                <a:solidFill>
                  <a:srgbClr val="000000"/>
                </a:solidFill>
              </a:endParaRPr>
            </a:p>
          </p:txBody>
        </p:sp>
        <p:pic>
          <p:nvPicPr>
            <p:cNvPr id="15" name="Picture 17" descr="Red Header"/>
            <p:cNvPicPr>
              <a:picLocks noChangeAspect="1" noChangeArrowheads="1"/>
            </p:cNvPicPr>
            <p:nvPr userDrawn="1"/>
          </p:nvPicPr>
          <p:blipFill>
            <a:blip r:embed="rId12" cstate="print"/>
            <a:srcRect/>
            <a:stretch>
              <a:fillRect/>
            </a:stretch>
          </p:blipFill>
          <p:spPr bwMode="invGray">
            <a:xfrm>
              <a:off x="7658100" y="0"/>
              <a:ext cx="1485900" cy="194251"/>
            </a:xfrm>
            <a:prstGeom prst="rect">
              <a:avLst/>
            </a:prstGeom>
            <a:noFill/>
            <a:ln w="9525">
              <a:noFill/>
              <a:miter lim="800000"/>
              <a:headEnd/>
              <a:tailEnd/>
            </a:ln>
          </p:spPr>
        </p:pic>
      </p:grpSp>
      <p:sp>
        <p:nvSpPr>
          <p:cNvPr id="2051" name="Rectangle 11"/>
          <p:cNvSpPr>
            <a:spLocks noGrp="1" noChangeArrowheads="1"/>
          </p:cNvSpPr>
          <p:nvPr>
            <p:ph type="title"/>
          </p:nvPr>
        </p:nvSpPr>
        <p:spPr bwMode="auto">
          <a:xfrm>
            <a:off x="457200" y="209550"/>
            <a:ext cx="8229600" cy="1143000"/>
          </a:xfrm>
          <a:prstGeom prst="rect">
            <a:avLst/>
          </a:prstGeom>
          <a:noFill/>
          <a:ln w="9525">
            <a:noFill/>
            <a:miter lim="800000"/>
          </a:ln>
        </p:spPr>
        <p:txBody>
          <a:bodyPr vert="horz" wrap="square" lIns="0" tIns="45720" rIns="91440" bIns="45720" numCol="1" anchor="t" anchorCtr="0" compatLnSpc="1"/>
          <a:lstStyle/>
          <a:p>
            <a:pPr lvl="0"/>
            <a:r>
              <a:rPr lang="zh-CN" altLang="en-US"/>
              <a:t>单击此处编辑母版标题样式</a:t>
            </a:r>
            <a:endParaRPr lang="en-US" dirty="0"/>
          </a:p>
        </p:txBody>
      </p:sp>
      <p:sp>
        <p:nvSpPr>
          <p:cNvPr id="2052" name="Rectangle 10"/>
          <p:cNvSpPr>
            <a:spLocks noGrp="1" noChangeArrowheads="1"/>
          </p:cNvSpPr>
          <p:nvPr>
            <p:ph type="body" idx="1"/>
          </p:nvPr>
        </p:nvSpPr>
        <p:spPr bwMode="auto">
          <a:xfrm>
            <a:off x="457200" y="1600200"/>
            <a:ext cx="8225554" cy="4268337"/>
          </a:xfrm>
          <a:prstGeom prst="rect">
            <a:avLst/>
          </a:prstGeom>
          <a:noFill/>
          <a:ln w="9525">
            <a:noFill/>
            <a:miter lim="800000"/>
          </a:ln>
        </p:spPr>
        <p:txBody>
          <a:bodyPr vert="horz" wrap="square" lIns="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 name="Slide Number Placeholder 2"/>
          <p:cNvSpPr>
            <a:spLocks noGrp="1"/>
          </p:cNvSpPr>
          <p:nvPr>
            <p:ph type="sldNum" sz="quarter" idx="4"/>
          </p:nvPr>
        </p:nvSpPr>
        <p:spPr>
          <a:xfrm>
            <a:off x="457200" y="6580372"/>
            <a:ext cx="8382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B0604020202020204" pitchFamily="34" charset="0"/>
                <a:ea typeface="+mn-ea"/>
                <a:cs typeface="+mn-cs"/>
              </a:defRPr>
            </a:lvl1pPr>
          </a:lstStyle>
          <a:p>
            <a:pPr>
              <a:defRPr/>
            </a:pPr>
            <a:r>
              <a:rPr lang="en-US"/>
              <a:t>Page ‹#›</a:t>
            </a:r>
            <a:endParaRPr lang="en-US"/>
          </a:p>
        </p:txBody>
      </p:sp>
      <p:pic>
        <p:nvPicPr>
          <p:cNvPr id="11" name="图片 10"/>
          <p:cNvPicPr>
            <a:picLocks noChangeAspect="1"/>
          </p:cNvPicPr>
          <p:nvPr/>
        </p:nvPicPr>
        <p:blipFill>
          <a:blip r:embed="rId13"/>
          <a:stretch>
            <a:fillRect/>
          </a:stretch>
        </p:blipFill>
        <p:spPr>
          <a:xfrm>
            <a:off x="8150987" y="6540526"/>
            <a:ext cx="817626" cy="284321"/>
          </a:xfrm>
          <a:prstGeom prst="rect">
            <a:avLst/>
          </a:prstGeom>
        </p:spPr>
      </p:pic>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hdr="0" ftr="0" dt="0"/>
  <p:txStyles>
    <p:titleStyle>
      <a:lvl1pPr algn="l" rtl="0" eaLnBrk="1" fontAlgn="base" hangingPunct="1">
        <a:lnSpc>
          <a:spcPct val="98000"/>
        </a:lnSpc>
        <a:spcBef>
          <a:spcPct val="0"/>
        </a:spcBef>
        <a:spcAft>
          <a:spcPct val="0"/>
        </a:spcAft>
        <a:defRPr lang="en-US" sz="2800" b="1" dirty="0" smtClean="0">
          <a:solidFill>
            <a:schemeClr val="bg2"/>
          </a:solidFill>
          <a:latin typeface="+mj-lt"/>
          <a:ea typeface="+mj-ea"/>
          <a:cs typeface="+mj-cs"/>
        </a:defRPr>
      </a:lvl1pPr>
      <a:lvl2pPr algn="l" rtl="0" eaLnBrk="1" fontAlgn="base" hangingPunct="1">
        <a:lnSpc>
          <a:spcPct val="115000"/>
        </a:lnSpc>
        <a:spcBef>
          <a:spcPct val="0"/>
        </a:spcBef>
        <a:spcAft>
          <a:spcPct val="0"/>
        </a:spcAft>
        <a:defRPr sz="2800" b="1">
          <a:solidFill>
            <a:schemeClr val="bg1"/>
          </a:solidFill>
          <a:latin typeface="Arial" panose="020B0604020202020204" pitchFamily="34" charset="0"/>
        </a:defRPr>
      </a:lvl2pPr>
      <a:lvl3pPr algn="l" rtl="0" eaLnBrk="1" fontAlgn="base" hangingPunct="1">
        <a:lnSpc>
          <a:spcPct val="115000"/>
        </a:lnSpc>
        <a:spcBef>
          <a:spcPct val="0"/>
        </a:spcBef>
        <a:spcAft>
          <a:spcPct val="0"/>
        </a:spcAft>
        <a:defRPr sz="2800" b="1">
          <a:solidFill>
            <a:schemeClr val="bg1"/>
          </a:solidFill>
          <a:latin typeface="Arial" panose="020B0604020202020204" pitchFamily="34" charset="0"/>
        </a:defRPr>
      </a:lvl3pPr>
      <a:lvl4pPr algn="l" rtl="0" eaLnBrk="1" fontAlgn="base" hangingPunct="1">
        <a:lnSpc>
          <a:spcPct val="115000"/>
        </a:lnSpc>
        <a:spcBef>
          <a:spcPct val="0"/>
        </a:spcBef>
        <a:spcAft>
          <a:spcPct val="0"/>
        </a:spcAft>
        <a:defRPr sz="2800" b="1">
          <a:solidFill>
            <a:schemeClr val="bg1"/>
          </a:solidFill>
          <a:latin typeface="Arial" panose="020B0604020202020204" pitchFamily="34" charset="0"/>
        </a:defRPr>
      </a:lvl4pPr>
      <a:lvl5pPr algn="l" rtl="0" eaLnBrk="1" fontAlgn="base" hangingPunct="1">
        <a:lnSpc>
          <a:spcPct val="115000"/>
        </a:lnSpc>
        <a:spcBef>
          <a:spcPct val="0"/>
        </a:spcBef>
        <a:spcAft>
          <a:spcPct val="0"/>
        </a:spcAft>
        <a:defRPr sz="2800" b="1">
          <a:solidFill>
            <a:schemeClr val="bg1"/>
          </a:solidFill>
          <a:latin typeface="Arial" panose="020B0604020202020204" pitchFamily="34" charset="0"/>
        </a:defRPr>
      </a:lvl5pPr>
      <a:lvl6pPr marL="457200" algn="l" rtl="0" eaLnBrk="1" fontAlgn="base" hangingPunct="1">
        <a:lnSpc>
          <a:spcPct val="115000"/>
        </a:lnSpc>
        <a:spcBef>
          <a:spcPct val="0"/>
        </a:spcBef>
        <a:spcAft>
          <a:spcPct val="0"/>
        </a:spcAft>
        <a:defRPr sz="2800" b="1">
          <a:solidFill>
            <a:schemeClr val="bg1"/>
          </a:solidFill>
          <a:latin typeface="Arial" panose="020B0604020202020204" pitchFamily="34" charset="0"/>
        </a:defRPr>
      </a:lvl6pPr>
      <a:lvl7pPr marL="914400" algn="l" rtl="0" eaLnBrk="1" fontAlgn="base" hangingPunct="1">
        <a:lnSpc>
          <a:spcPct val="115000"/>
        </a:lnSpc>
        <a:spcBef>
          <a:spcPct val="0"/>
        </a:spcBef>
        <a:spcAft>
          <a:spcPct val="0"/>
        </a:spcAft>
        <a:defRPr sz="2800" b="1">
          <a:solidFill>
            <a:schemeClr val="bg1"/>
          </a:solidFill>
          <a:latin typeface="Arial" panose="020B0604020202020204" pitchFamily="34" charset="0"/>
        </a:defRPr>
      </a:lvl7pPr>
      <a:lvl8pPr marL="1371600" algn="l" rtl="0" eaLnBrk="1" fontAlgn="base" hangingPunct="1">
        <a:lnSpc>
          <a:spcPct val="115000"/>
        </a:lnSpc>
        <a:spcBef>
          <a:spcPct val="0"/>
        </a:spcBef>
        <a:spcAft>
          <a:spcPct val="0"/>
        </a:spcAft>
        <a:defRPr sz="2800" b="1">
          <a:solidFill>
            <a:schemeClr val="bg1"/>
          </a:solidFill>
          <a:latin typeface="Arial" panose="020B0604020202020204" pitchFamily="34" charset="0"/>
        </a:defRPr>
      </a:lvl8pPr>
      <a:lvl9pPr marL="1828800" algn="l" rtl="0" eaLnBrk="1" fontAlgn="base" hangingPunct="1">
        <a:lnSpc>
          <a:spcPct val="115000"/>
        </a:lnSpc>
        <a:spcBef>
          <a:spcPct val="0"/>
        </a:spcBef>
        <a:spcAft>
          <a:spcPct val="0"/>
        </a:spcAft>
        <a:defRPr sz="2800" b="1">
          <a:solidFill>
            <a:schemeClr val="bg1"/>
          </a:solidFill>
          <a:latin typeface="Arial" panose="020B0604020202020204" pitchFamily="34" charset="0"/>
        </a:defRPr>
      </a:lvl9pPr>
    </p:titleStyle>
    <p:bodyStyle>
      <a:lvl1pPr marL="228600" indent="-228600" algn="l" rtl="0" eaLnBrk="1" fontAlgn="base" hangingPunct="1">
        <a:lnSpc>
          <a:spcPct val="110000"/>
        </a:lnSpc>
        <a:spcBef>
          <a:spcPct val="20000"/>
        </a:spcBef>
        <a:spcAft>
          <a:spcPct val="0"/>
        </a:spcAft>
        <a:buClr>
          <a:schemeClr val="tx2"/>
        </a:buClr>
        <a:buSzPct val="88000"/>
        <a:buFont typeface="Wingdings" panose="05000000000000000000" pitchFamily="2" charset="2"/>
        <a:buBlip>
          <a:blip r:embed="rId14"/>
        </a:buBlip>
        <a:defRPr lang="en-US" sz="2000" b="1" dirty="0" smtClean="0">
          <a:solidFill>
            <a:schemeClr val="accent4"/>
          </a:solidFill>
          <a:latin typeface="+mn-lt"/>
          <a:ea typeface="+mn-ea"/>
          <a:cs typeface="+mn-cs"/>
        </a:defRPr>
      </a:lvl1pPr>
      <a:lvl2pPr marL="571500" indent="-228600" algn="l" rtl="0" eaLnBrk="1" fontAlgn="base" hangingPunct="1">
        <a:lnSpc>
          <a:spcPct val="110000"/>
        </a:lnSpc>
        <a:spcBef>
          <a:spcPct val="20000"/>
        </a:spcBef>
        <a:spcAft>
          <a:spcPct val="0"/>
        </a:spcAft>
        <a:buClr>
          <a:schemeClr val="tx1"/>
        </a:buClr>
        <a:buChar char="–"/>
        <a:defRPr lang="en-US" sz="1800" b="0" dirty="0" smtClean="0">
          <a:solidFill>
            <a:schemeClr val="tx1"/>
          </a:solidFill>
          <a:latin typeface="+mn-lt"/>
          <a:ea typeface="+mn-ea"/>
          <a:cs typeface="+mn-cs"/>
        </a:defRPr>
      </a:lvl2pPr>
      <a:lvl3pPr marL="855980" indent="-170180" algn="l" rtl="0" eaLnBrk="1" fontAlgn="base" hangingPunct="1">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3pPr>
      <a:lvl4pPr marL="1546225" indent="-174625" algn="l" rtl="0" eaLnBrk="1" fontAlgn="base" hangingPunct="1">
        <a:lnSpc>
          <a:spcPct val="110000"/>
        </a:lnSpc>
        <a:spcBef>
          <a:spcPct val="20000"/>
        </a:spcBef>
        <a:spcAft>
          <a:spcPct val="0"/>
        </a:spcAft>
        <a:buClr>
          <a:schemeClr val="tx1"/>
        </a:buClr>
        <a:buFont typeface="Wingdings" panose="05000000000000000000" pitchFamily="2" charset="2"/>
        <a:buChar char="§"/>
        <a:defRPr lang="en-US" sz="1600" b="0" dirty="0" smtClean="0">
          <a:solidFill>
            <a:schemeClr val="tx1"/>
          </a:solidFill>
          <a:latin typeface="+mn-lt"/>
          <a:ea typeface="+mn-ea"/>
          <a:cs typeface="+mn-cs"/>
        </a:defRPr>
      </a:lvl4pPr>
      <a:lvl5pPr marL="2003425" indent="-174625" algn="l" rtl="0" eaLnBrk="1" fontAlgn="base" hangingPunct="1">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5pPr>
      <a:lvl6pPr marL="2460625" indent="-174625" algn="l" rtl="0" eaLnBrk="1" fontAlgn="base" hangingPunct="1">
        <a:lnSpc>
          <a:spcPct val="110000"/>
        </a:lnSpc>
        <a:spcBef>
          <a:spcPct val="20000"/>
        </a:spcBef>
        <a:spcAft>
          <a:spcPct val="0"/>
        </a:spcAft>
        <a:buChar char="»"/>
        <a:defRPr sz="1200">
          <a:solidFill>
            <a:schemeClr val="tx1"/>
          </a:solidFill>
          <a:latin typeface="+mn-lt"/>
        </a:defRPr>
      </a:lvl6pPr>
      <a:lvl7pPr marL="2917825" indent="-174625" algn="l" rtl="0" eaLnBrk="1" fontAlgn="base" hangingPunct="1">
        <a:lnSpc>
          <a:spcPct val="110000"/>
        </a:lnSpc>
        <a:spcBef>
          <a:spcPct val="20000"/>
        </a:spcBef>
        <a:spcAft>
          <a:spcPct val="0"/>
        </a:spcAft>
        <a:buChar char="»"/>
        <a:defRPr sz="1200">
          <a:solidFill>
            <a:schemeClr val="tx1"/>
          </a:solidFill>
          <a:latin typeface="+mn-lt"/>
        </a:defRPr>
      </a:lvl7pPr>
      <a:lvl8pPr marL="3375025" indent="-174625" algn="l" rtl="0" eaLnBrk="1" fontAlgn="base" hangingPunct="1">
        <a:lnSpc>
          <a:spcPct val="110000"/>
        </a:lnSpc>
        <a:spcBef>
          <a:spcPct val="20000"/>
        </a:spcBef>
        <a:spcAft>
          <a:spcPct val="0"/>
        </a:spcAft>
        <a:buChar char="»"/>
        <a:defRPr sz="1200">
          <a:solidFill>
            <a:schemeClr val="tx1"/>
          </a:solidFill>
          <a:latin typeface="+mn-lt"/>
        </a:defRPr>
      </a:lvl8pPr>
      <a:lvl9pPr marL="3832225" indent="-174625" algn="l" rtl="0" eaLnBrk="1" fontAlgn="base" hangingPunct="1">
        <a:lnSpc>
          <a:spcPct val="110000"/>
        </a:lnSpc>
        <a:spcBef>
          <a:spcPct val="20000"/>
        </a:spcBef>
        <a:spcAft>
          <a:spcPct val="0"/>
        </a:spcAft>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894362-6880-449B-B484-C0AB5B698134}"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759134-40AF-4204-A79A-5C6FB55FC115}"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 id="2147483731" r:id="rId34"/>
    <p:sldLayoutId id="2147483732" r:id="rId35"/>
    <p:sldLayoutId id="2147483733" r:id="rId36"/>
    <p:sldLayoutId id="2147483734" r:id="rId37"/>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8.xml"/><Relationship Id="rId2" Type="http://schemas.openxmlformats.org/officeDocument/2006/relationships/image" Target="../media/image21.png"/><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8.xml"/><Relationship Id="rId2" Type="http://schemas.openxmlformats.org/officeDocument/2006/relationships/image" Target="../media/image23.png"/><Relationship Id="rId1"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8.xml"/><Relationship Id="rId2" Type="http://schemas.openxmlformats.org/officeDocument/2006/relationships/image" Target="../media/image25.png"/><Relationship Id="rId1"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8.xml"/><Relationship Id="rId2" Type="http://schemas.openxmlformats.org/officeDocument/2006/relationships/image" Target="../media/image19.png"/><Relationship Id="rId1"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8.xml"/><Relationship Id="rId1"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8.xml"/><Relationship Id="rId2" Type="http://schemas.openxmlformats.org/officeDocument/2006/relationships/image" Target="../media/image29.png"/><Relationship Id="rId1"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8.xml"/><Relationship Id="rId1"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8.xml"/><Relationship Id="rId1"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8.xml"/><Relationship Id="rId1"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8.xml"/><Relationship Id="rId1"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8.xml"/><Relationship Id="rId2" Type="http://schemas.openxmlformats.org/officeDocument/2006/relationships/image" Target="../media/image35.png"/><Relationship Id="rId1"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8.xml"/><Relationship Id="rId2" Type="http://schemas.openxmlformats.org/officeDocument/2006/relationships/image" Target="../media/image37.png"/><Relationship Id="rId1" Type="http://schemas.openxmlformats.org/officeDocument/2006/relationships/image" Target="../media/image36.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8.xml"/><Relationship Id="rId1"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8.xml"/><Relationship Id="rId1"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8.xml"/><Relationship Id="rId2" Type="http://schemas.openxmlformats.org/officeDocument/2006/relationships/image" Target="../media/image41.png"/><Relationship Id="rId1" Type="http://schemas.openxmlformats.org/officeDocument/2006/relationships/image" Target="../media/image40.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8.xml"/><Relationship Id="rId1" Type="http://schemas.openxmlformats.org/officeDocument/2006/relationships/image" Target="../media/image42.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8.xml"/><Relationship Id="rId1"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8.xml"/><Relationship Id="rId1" Type="http://schemas.openxmlformats.org/officeDocument/2006/relationships/image" Target="../media/image44.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8.xml"/><Relationship Id="rId1"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8.xml"/><Relationship Id="rId2" Type="http://schemas.openxmlformats.org/officeDocument/2006/relationships/image" Target="../media/image47.png"/><Relationship Id="rId1"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8.xml"/><Relationship Id="rId1" Type="http://schemas.openxmlformats.org/officeDocument/2006/relationships/image" Target="../media/image48.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8.xml"/><Relationship Id="rId1" Type="http://schemas.openxmlformats.org/officeDocument/2006/relationships/image" Target="../media/image49.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8.xml"/><Relationship Id="rId1" Type="http://schemas.openxmlformats.org/officeDocument/2006/relationships/image" Target="../media/image50.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8.xml"/><Relationship Id="rId1"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8.xml"/><Relationship Id="rId2" Type="http://schemas.openxmlformats.org/officeDocument/2006/relationships/image" Target="../media/image53.png"/><Relationship Id="rId1"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8.xml"/><Relationship Id="rId2" Type="http://schemas.openxmlformats.org/officeDocument/2006/relationships/image" Target="../media/image55.png"/><Relationship Id="rId1" Type="http://schemas.openxmlformats.org/officeDocument/2006/relationships/image" Target="../media/image54.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8.xml"/><Relationship Id="rId1"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8.xml"/><Relationship Id="rId2" Type="http://schemas.openxmlformats.org/officeDocument/2006/relationships/image" Target="../media/image58.png"/><Relationship Id="rId1" Type="http://schemas.openxmlformats.org/officeDocument/2006/relationships/image" Target="../media/image57.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8.xml"/><Relationship Id="rId1" Type="http://schemas.openxmlformats.org/officeDocument/2006/relationships/image" Target="../media/image59.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8.xml"/><Relationship Id="rId2" Type="http://schemas.openxmlformats.org/officeDocument/2006/relationships/image" Target="../media/image61.png"/><Relationship Id="rId1"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8.xml"/><Relationship Id="rId2" Type="http://schemas.openxmlformats.org/officeDocument/2006/relationships/image" Target="../media/image11.jpeg"/><Relationship Id="rId1"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8.xml"/><Relationship Id="rId1" Type="http://schemas.openxmlformats.org/officeDocument/2006/relationships/image" Target="../media/image62.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8.xml"/><Relationship Id="rId1" Type="http://schemas.openxmlformats.org/officeDocument/2006/relationships/image" Target="../media/image63.pn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78.xml"/><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64.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8.xml"/><Relationship Id="rId1" Type="http://schemas.openxmlformats.org/officeDocument/2006/relationships/image" Target="../media/image67.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8.xml"/><Relationship Id="rId1" Type="http://schemas.openxmlformats.org/officeDocument/2006/relationships/image" Target="../media/image68.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8.xml"/><Relationship Id="rId1" Type="http://schemas.openxmlformats.org/officeDocument/2006/relationships/image" Target="../media/image69.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8.xml"/><Relationship Id="rId1" Type="http://schemas.openxmlformats.org/officeDocument/2006/relationships/image" Target="../media/image70.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8.xml"/><Relationship Id="rId1" Type="http://schemas.openxmlformats.org/officeDocument/2006/relationships/image" Target="../media/image71.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8.xml"/><Relationship Id="rId1" Type="http://schemas.openxmlformats.org/officeDocument/2006/relationships/image" Target="../media/image72.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8.xml"/><Relationship Id="rId2" Type="http://schemas.openxmlformats.org/officeDocument/2006/relationships/image" Target="../media/image13.jpeg"/><Relationship Id="rId1"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8.xml"/><Relationship Id="rId2" Type="http://schemas.openxmlformats.org/officeDocument/2006/relationships/image" Target="../media/image15.png"/><Relationship Id="rId1" Type="http://schemas.openxmlformats.org/officeDocument/2006/relationships/image" Target="../media/image14.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8.xml"/><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8.xml"/><Relationship Id="rId1"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8.xml"/><Relationship Id="rId2" Type="http://schemas.openxmlformats.org/officeDocument/2006/relationships/image" Target="../media/image19.png"/><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
          <p:cNvSpPr txBox="1"/>
          <p:nvPr/>
        </p:nvSpPr>
        <p:spPr>
          <a:xfrm>
            <a:off x="2123728" y="3645024"/>
            <a:ext cx="1107996" cy="646331"/>
          </a:xfrm>
          <a:prstGeom prst="rect">
            <a:avLst/>
          </a:prstGeom>
          <a:noFill/>
        </p:spPr>
        <p:txBody>
          <a:bodyPr wrap="none" rtlCol="0">
            <a:spAutoFit/>
          </a:bodyPr>
          <a:lstStyle/>
          <a:p>
            <a:r>
              <a:rPr lang="en-US" altLang="zh-CN" sz="3600" dirty="0">
                <a:solidFill>
                  <a:prstClr val="black"/>
                </a:solidFill>
                <a:latin typeface="microduino" panose="00000500000000000000" pitchFamily="50" charset="0"/>
                <a:ea typeface="微软雅黑" panose="020B0503020204020204" pitchFamily="34" charset="-122"/>
              </a:rPr>
              <a:t>	</a:t>
            </a:r>
            <a:endParaRPr lang="zh-CN" altLang="en-US" sz="3600" dirty="0">
              <a:solidFill>
                <a:prstClr val="black"/>
              </a:solidFill>
              <a:latin typeface="microduino" panose="00000500000000000000" pitchFamily="50" charset="0"/>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t>校徽制作</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校徽模型制作</a:t>
            </a:r>
            <a:endParaRPr lang="zh-CN" altLang="en-US" dirty="0"/>
          </a:p>
        </p:txBody>
      </p:sp>
      <p:sp>
        <p:nvSpPr>
          <p:cNvPr id="16" name="文本框 15"/>
          <p:cNvSpPr txBox="1"/>
          <p:nvPr/>
        </p:nvSpPr>
        <p:spPr>
          <a:xfrm>
            <a:off x="371476" y="1194157"/>
            <a:ext cx="8204354" cy="38481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 单击确定圆弧上的点，绘制右侧圆弧，随后相同的方法绘制左侧圆弧</a:t>
            </a:r>
            <a:r>
              <a:rPr lang="zh-CN" altLang="en-US" sz="1600" b="1" dirty="0"/>
              <a:t> </a:t>
            </a:r>
            <a:endParaRPr lang="zh-CN" altLang="en-US" sz="1600" b="1" dirty="0"/>
          </a:p>
        </p:txBody>
      </p:sp>
      <p:pic>
        <p:nvPicPr>
          <p:cNvPr id="8" name="图片 7"/>
          <p:cNvPicPr>
            <a:picLocks noChangeAspect="1"/>
          </p:cNvPicPr>
          <p:nvPr/>
        </p:nvPicPr>
        <p:blipFill>
          <a:blip r:embed="rId1"/>
          <a:stretch>
            <a:fillRect/>
          </a:stretch>
        </p:blipFill>
        <p:spPr>
          <a:xfrm>
            <a:off x="578907" y="1977258"/>
            <a:ext cx="4148098" cy="3539277"/>
          </a:xfrm>
          <a:prstGeom prst="rect">
            <a:avLst/>
          </a:prstGeom>
        </p:spPr>
      </p:pic>
      <p:pic>
        <p:nvPicPr>
          <p:cNvPr id="10" name="图片 9"/>
          <p:cNvPicPr>
            <a:picLocks noChangeAspect="1"/>
          </p:cNvPicPr>
          <p:nvPr/>
        </p:nvPicPr>
        <p:blipFill>
          <a:blip r:embed="rId2"/>
          <a:stretch>
            <a:fillRect/>
          </a:stretch>
        </p:blipFill>
        <p:spPr>
          <a:xfrm>
            <a:off x="4800600" y="1977258"/>
            <a:ext cx="3775230" cy="353927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校徽模型制作</a:t>
            </a:r>
            <a:endParaRPr lang="zh-CN" altLang="en-US" dirty="0"/>
          </a:p>
        </p:txBody>
      </p:sp>
      <p:sp>
        <p:nvSpPr>
          <p:cNvPr id="16" name="文本框 15"/>
          <p:cNvSpPr txBox="1"/>
          <p:nvPr/>
        </p:nvSpPr>
        <p:spPr>
          <a:xfrm>
            <a:off x="371476" y="1194157"/>
            <a:ext cx="8204354" cy="38481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选择草图中的多段线工具，按图示绘制直线</a:t>
            </a:r>
            <a:endParaRPr lang="zh-CN" altLang="en-US"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17395" y="2851150"/>
            <a:ext cx="3984625" cy="3815715"/>
          </a:xfrm>
          <a:prstGeom prst="rect">
            <a:avLst/>
          </a:prstGeom>
        </p:spPr>
      </p:pic>
      <p:pic>
        <p:nvPicPr>
          <p:cNvPr id="3" name="图片 2"/>
          <p:cNvPicPr>
            <a:picLocks noChangeAspect="1"/>
          </p:cNvPicPr>
          <p:nvPr/>
        </p:nvPicPr>
        <p:blipFill>
          <a:blip r:embed="rId2"/>
          <a:stretch>
            <a:fillRect/>
          </a:stretch>
        </p:blipFill>
        <p:spPr>
          <a:xfrm>
            <a:off x="1549400" y="1579245"/>
            <a:ext cx="4729480" cy="117665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校徽模型制作</a:t>
            </a:r>
            <a:endParaRPr lang="zh-CN" altLang="en-US" dirty="0"/>
          </a:p>
        </p:txBody>
      </p:sp>
      <p:sp>
        <p:nvSpPr>
          <p:cNvPr id="16" name="文本框 15"/>
          <p:cNvSpPr txBox="1"/>
          <p:nvPr/>
        </p:nvSpPr>
        <p:spPr>
          <a:xfrm>
            <a:off x="574675" y="1250315"/>
            <a:ext cx="5419090" cy="38481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选择草图中的多段线工具，绘制</a:t>
            </a:r>
            <a:r>
              <a:rPr lang="en-US" altLang="zh-CN" dirty="0">
                <a:latin typeface="微软雅黑" panose="020B0503020204020204" pitchFamily="34" charset="-122"/>
                <a:ea typeface="微软雅黑" panose="020B0503020204020204" pitchFamily="34" charset="-122"/>
              </a:rPr>
              <a:t>6mm </a:t>
            </a:r>
            <a:r>
              <a:rPr lang="zh-CN" altLang="en-US" dirty="0">
                <a:latin typeface="微软雅黑" panose="020B0503020204020204" pitchFamily="34" charset="-122"/>
                <a:ea typeface="微软雅黑" panose="020B0503020204020204" pitchFamily="34" charset="-122"/>
              </a:rPr>
              <a:t>长的线段</a:t>
            </a:r>
            <a:endParaRPr lang="zh-CN" altLang="en-US"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a:stretch>
            <a:fillRect/>
          </a:stretch>
        </p:blipFill>
        <p:spPr>
          <a:xfrm>
            <a:off x="1788600" y="3266029"/>
            <a:ext cx="5477639" cy="3073065"/>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8600" y="1832153"/>
            <a:ext cx="5477639" cy="136226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校徽模型制作</a:t>
            </a:r>
            <a:endParaRPr lang="zh-CN" altLang="en-US" dirty="0"/>
          </a:p>
        </p:txBody>
      </p:sp>
      <p:sp>
        <p:nvSpPr>
          <p:cNvPr id="5" name="文本框 4"/>
          <p:cNvSpPr txBox="1"/>
          <p:nvPr/>
        </p:nvSpPr>
        <p:spPr>
          <a:xfrm>
            <a:off x="317500" y="1150620"/>
            <a:ext cx="8248650" cy="65913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选择草图中的三点圆弧工具，选择线段两个端点，单击确定圆弧上的点，绘制出下图所示圆弧</a:t>
            </a:r>
            <a:endParaRPr lang="zh-CN" altLang="en-US"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2935079" y="3112236"/>
            <a:ext cx="4281491" cy="3584005"/>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8518" y="1607823"/>
            <a:ext cx="6096851" cy="134321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校徽模型制作</a:t>
            </a:r>
            <a:endParaRPr lang="zh-CN" altLang="en-US" dirty="0"/>
          </a:p>
        </p:txBody>
      </p:sp>
      <p:sp>
        <p:nvSpPr>
          <p:cNvPr id="16" name="文本框 15"/>
          <p:cNvSpPr txBox="1"/>
          <p:nvPr/>
        </p:nvSpPr>
        <p:spPr>
          <a:xfrm>
            <a:off x="735460" y="1322731"/>
            <a:ext cx="5760590" cy="38481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将画好的圆弧移动至圆中央，注意观察圆弧具体位置。</a:t>
            </a:r>
            <a:endParaRPr lang="zh-CN" altLang="en-US"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1824037" y="1798839"/>
            <a:ext cx="4938713" cy="449502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校徽模型制作</a:t>
            </a:r>
            <a:endParaRPr lang="zh-CN" altLang="en-US" dirty="0"/>
          </a:p>
        </p:txBody>
      </p:sp>
      <p:sp>
        <p:nvSpPr>
          <p:cNvPr id="12" name="文本框 11"/>
          <p:cNvSpPr txBox="1"/>
          <p:nvPr/>
        </p:nvSpPr>
        <p:spPr>
          <a:xfrm>
            <a:off x="371476" y="1194157"/>
            <a:ext cx="8204354" cy="38481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选中下图几个面，选择工具栏中的拉伸工具，向上拉伸</a:t>
            </a:r>
            <a:r>
              <a:rPr lang="en-US" altLang="zh-CN" dirty="0">
                <a:latin typeface="微软雅黑" panose="020B0503020204020204" pitchFamily="34" charset="-122"/>
                <a:ea typeface="微软雅黑" panose="020B0503020204020204" pitchFamily="34" charset="-122"/>
              </a:rPr>
              <a:t>3mm</a:t>
            </a:r>
            <a:r>
              <a:rPr lang="zh-CN" altLang="en-US" dirty="0">
                <a:latin typeface="微软雅黑" panose="020B0503020204020204" pitchFamily="34" charset="-122"/>
                <a:ea typeface="微软雅黑" panose="020B0503020204020204" pitchFamily="34" charset="-122"/>
              </a:rPr>
              <a:t>，如图所示</a:t>
            </a:r>
            <a:endParaRPr lang="zh-CN" altLang="en-US"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371476" y="2237016"/>
            <a:ext cx="3919733" cy="3162982"/>
          </a:xfrm>
          <a:prstGeom prst="rect">
            <a:avLst/>
          </a:prstGeom>
        </p:spPr>
      </p:pic>
      <p:pic>
        <p:nvPicPr>
          <p:cNvPr id="5" name="图片 4"/>
          <p:cNvPicPr>
            <a:picLocks noChangeAspect="1"/>
          </p:cNvPicPr>
          <p:nvPr/>
        </p:nvPicPr>
        <p:blipFill rotWithShape="1">
          <a:blip r:embed="rId2"/>
          <a:srcRect r="4458"/>
          <a:stretch>
            <a:fillRect/>
          </a:stretch>
        </p:blipFill>
        <p:spPr>
          <a:xfrm>
            <a:off x="4367214" y="2255048"/>
            <a:ext cx="4500561" cy="316298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校徽模型制作</a:t>
            </a:r>
            <a:endParaRPr lang="zh-CN" altLang="en-US" dirty="0"/>
          </a:p>
        </p:txBody>
      </p:sp>
      <p:sp>
        <p:nvSpPr>
          <p:cNvPr id="12" name="文本框 11"/>
          <p:cNvSpPr txBox="1"/>
          <p:nvPr/>
        </p:nvSpPr>
        <p:spPr>
          <a:xfrm>
            <a:off x="371476" y="1098907"/>
            <a:ext cx="8204354" cy="384810"/>
          </a:xfrm>
          <a:prstGeom prst="rect">
            <a:avLst/>
          </a:prstGeom>
          <a:noFill/>
        </p:spPr>
        <p:txBody>
          <a:bodyPr wrap="square" rtlCol="0">
            <a:spAutoFit/>
          </a:bodyPr>
          <a:p>
            <a:r>
              <a:rPr lang="zh-CN" altLang="en-US" dirty="0">
                <a:latin typeface="微软雅黑" panose="020B0503020204020204" pitchFamily="34" charset="-122"/>
                <a:ea typeface="微软雅黑" panose="020B0503020204020204" pitchFamily="34" charset="-122"/>
              </a:rPr>
              <a:t>选中下图两个个面，选择工具栏中的拉伸工具，向上拉伸</a:t>
            </a:r>
            <a:r>
              <a:rPr lang="en-US" altLang="zh-CN" dirty="0">
                <a:latin typeface="微软雅黑" panose="020B0503020204020204" pitchFamily="34" charset="-122"/>
                <a:ea typeface="微软雅黑" panose="020B0503020204020204" pitchFamily="34" charset="-122"/>
              </a:rPr>
              <a:t>2mm</a:t>
            </a:r>
            <a:r>
              <a:rPr lang="zh-CN" altLang="en-US" dirty="0">
                <a:latin typeface="微软雅黑" panose="020B0503020204020204" pitchFamily="34" charset="-122"/>
                <a:ea typeface="微软雅黑" panose="020B0503020204020204" pitchFamily="34" charset="-122"/>
              </a:rPr>
              <a:t>，如图所示</a:t>
            </a:r>
            <a:endParaRPr lang="zh-CN" altLang="en-US"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1360170" y="1580515"/>
            <a:ext cx="6252845" cy="49936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542926" y="1165582"/>
            <a:ext cx="8204354" cy="384810"/>
          </a:xfrm>
          <a:prstGeom prst="rect">
            <a:avLst/>
          </a:prstGeom>
          <a:noFill/>
        </p:spPr>
        <p:txBody>
          <a:bodyPr wrap="square" rtlCol="0">
            <a:spAutoFit/>
          </a:bodyPr>
          <a:p>
            <a:r>
              <a:rPr lang="zh-CN" altLang="en-US" dirty="0">
                <a:latin typeface="微软雅黑" panose="020B0503020204020204" pitchFamily="34" charset="-122"/>
                <a:ea typeface="微软雅黑" panose="020B0503020204020204" pitchFamily="34" charset="-122"/>
              </a:rPr>
              <a:t>选择图中半部分的面，选择工具栏中的拉伸工具，向下拉伸</a:t>
            </a:r>
            <a:r>
              <a:rPr lang="en-US" altLang="zh-CN" dirty="0">
                <a:latin typeface="微软雅黑" panose="020B0503020204020204" pitchFamily="34" charset="-122"/>
                <a:ea typeface="微软雅黑" panose="020B0503020204020204" pitchFamily="34" charset="-122"/>
              </a:rPr>
              <a:t>2mm</a:t>
            </a:r>
            <a:r>
              <a:rPr lang="zh-CN" altLang="en-US" dirty="0">
                <a:latin typeface="微软雅黑" panose="020B0503020204020204" pitchFamily="34" charset="-122"/>
                <a:ea typeface="微软雅黑" panose="020B0503020204020204" pitchFamily="34" charset="-122"/>
              </a:rPr>
              <a:t>，如图所示</a:t>
            </a:r>
            <a:endParaRPr lang="zh-CN" altLang="en-US"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487805" y="1550670"/>
            <a:ext cx="5791200" cy="4934585"/>
          </a:xfrm>
          <a:prstGeom prst="rect">
            <a:avLst/>
          </a:prstGeom>
        </p:spPr>
      </p:pic>
      <p:sp>
        <p:nvSpPr>
          <p:cNvPr id="5" name="标题 4"/>
          <p:cNvSpPr/>
          <p:nvPr>
            <p:ph type="title"/>
          </p:nvPr>
        </p:nvSpPr>
        <p:spPr>
          <a:xfrm>
            <a:off x="619255" y="602588"/>
            <a:ext cx="4577903" cy="563539"/>
          </a:xfrm>
        </p:spPr>
        <p:txBody>
          <a:bodyPr>
            <a:normAutofit fontScale="90000"/>
          </a:bodyPr>
          <a:p>
            <a:r>
              <a:rPr lang="zh-CN" altLang="en-US" sz="3200" dirty="0">
                <a:sym typeface="+mn-ea"/>
              </a:rPr>
              <a:t>校徽模型制作</a:t>
            </a:r>
            <a:br>
              <a:rPr lang="zh-CN" altLang="en-US" dirty="0"/>
            </a:b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校徽模型制作</a:t>
            </a:r>
            <a:endParaRPr lang="zh-CN" altLang="en-US"/>
          </a:p>
        </p:txBody>
      </p:sp>
      <p:pic>
        <p:nvPicPr>
          <p:cNvPr id="3" name="图片 2"/>
          <p:cNvPicPr>
            <a:picLocks noChangeAspect="1"/>
          </p:cNvPicPr>
          <p:nvPr/>
        </p:nvPicPr>
        <p:blipFill>
          <a:blip r:embed="rId1"/>
          <a:stretch>
            <a:fillRect/>
          </a:stretch>
        </p:blipFill>
        <p:spPr>
          <a:xfrm>
            <a:off x="920750" y="1602105"/>
            <a:ext cx="7302500" cy="4796155"/>
          </a:xfrm>
          <a:prstGeom prst="rect">
            <a:avLst/>
          </a:prstGeom>
        </p:spPr>
      </p:pic>
      <p:sp>
        <p:nvSpPr>
          <p:cNvPr id="6" name="文本框 5"/>
          <p:cNvSpPr txBox="1"/>
          <p:nvPr/>
        </p:nvSpPr>
        <p:spPr>
          <a:xfrm>
            <a:off x="542926" y="1165582"/>
            <a:ext cx="8204354" cy="384810"/>
          </a:xfrm>
          <a:prstGeom prst="rect">
            <a:avLst/>
          </a:prstGeom>
          <a:noFill/>
        </p:spPr>
        <p:txBody>
          <a:bodyPr wrap="square" rtlCol="0">
            <a:spAutoFit/>
          </a:bodyPr>
          <a:p>
            <a:r>
              <a:rPr lang="zh-CN" altLang="en-US" dirty="0">
                <a:latin typeface="微软雅黑" panose="020B0503020204020204" pitchFamily="34" charset="-122"/>
                <a:ea typeface="微软雅黑" panose="020B0503020204020204" pitchFamily="34" charset="-122"/>
                <a:sym typeface="+mn-ea"/>
              </a:rPr>
              <a:t>选择工具栏中的移动工具，</a:t>
            </a:r>
            <a:r>
              <a:rPr lang="zh-CN" altLang="en-US" dirty="0">
                <a:latin typeface="微软雅黑" panose="020B0503020204020204" pitchFamily="34" charset="-122"/>
                <a:ea typeface="微软雅黑" panose="020B0503020204020204" pitchFamily="34" charset="-122"/>
              </a:rPr>
              <a:t>将刚才向下拉伸的体块向上移动</a:t>
            </a:r>
            <a:r>
              <a:rPr lang="en-US" altLang="zh-CN" dirty="0">
                <a:latin typeface="微软雅黑" panose="020B0503020204020204" pitchFamily="34" charset="-122"/>
                <a:ea typeface="微软雅黑" panose="020B0503020204020204" pitchFamily="34" charset="-122"/>
              </a:rPr>
              <a:t>2mm</a:t>
            </a:r>
            <a:r>
              <a:rPr lang="zh-CN" altLang="en-US" dirty="0">
                <a:latin typeface="微软雅黑" panose="020B0503020204020204" pitchFamily="34" charset="-122"/>
                <a:ea typeface="微软雅黑" panose="020B0503020204020204" pitchFamily="34" charset="-122"/>
              </a:rPr>
              <a:t>，如图所示</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p:nvPr>
            <p:ph type="title"/>
          </p:nvPr>
        </p:nvSpPr>
        <p:spPr>
          <a:xfrm>
            <a:off x="616080" y="453363"/>
            <a:ext cx="4577903" cy="563539"/>
          </a:xfrm>
        </p:spPr>
        <p:txBody>
          <a:bodyPr/>
          <a:p>
            <a:r>
              <a:rPr lang="zh-CN" altLang="en-US"/>
              <a:t>校徽模型制作</a:t>
            </a:r>
            <a:endParaRPr lang="zh-CN" altLang="en-US"/>
          </a:p>
        </p:txBody>
      </p:sp>
      <p:pic>
        <p:nvPicPr>
          <p:cNvPr id="8" name="图片 7"/>
          <p:cNvPicPr>
            <a:picLocks noChangeAspect="1"/>
          </p:cNvPicPr>
          <p:nvPr/>
        </p:nvPicPr>
        <p:blipFill>
          <a:blip r:embed="rId1"/>
          <a:stretch>
            <a:fillRect/>
          </a:stretch>
        </p:blipFill>
        <p:spPr>
          <a:xfrm>
            <a:off x="1415415" y="1607820"/>
            <a:ext cx="6312535" cy="4875530"/>
          </a:xfrm>
          <a:prstGeom prst="rect">
            <a:avLst/>
          </a:prstGeom>
        </p:spPr>
      </p:pic>
      <p:sp>
        <p:nvSpPr>
          <p:cNvPr id="9" name="文本框 8"/>
          <p:cNvSpPr txBox="1"/>
          <p:nvPr/>
        </p:nvSpPr>
        <p:spPr>
          <a:xfrm>
            <a:off x="542926" y="1165582"/>
            <a:ext cx="8204354" cy="384810"/>
          </a:xfrm>
          <a:prstGeom prst="rect">
            <a:avLst/>
          </a:prstGeom>
          <a:noFill/>
        </p:spPr>
        <p:txBody>
          <a:bodyPr wrap="square" rtlCol="0">
            <a:spAutoFit/>
          </a:bodyPr>
          <a:p>
            <a:r>
              <a:rPr lang="zh-CN" altLang="en-US" dirty="0">
                <a:latin typeface="微软雅黑" panose="020B0503020204020204" pitchFamily="34" charset="-122"/>
                <a:ea typeface="微软雅黑" panose="020B0503020204020204" pitchFamily="34" charset="-122"/>
                <a:sym typeface="+mn-ea"/>
              </a:rPr>
              <a:t>选择右侧工具栏中的隐藏实体工具，</a:t>
            </a:r>
            <a:r>
              <a:rPr lang="zh-CN" altLang="en-US" dirty="0">
                <a:latin typeface="微软雅黑" panose="020B0503020204020204" pitchFamily="34" charset="-122"/>
                <a:ea typeface="微软雅黑" panose="020B0503020204020204" pitchFamily="34" charset="-122"/>
              </a:rPr>
              <a:t>将整个实体隐藏起来，如图所示</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normAutofit/>
          </a:bodyPr>
          <a:lstStyle/>
          <a:p>
            <a:r>
              <a:rPr>
                <a:sym typeface="微软雅黑" panose="020B0503020204020204" pitchFamily="34" charset="-122"/>
              </a:rPr>
              <a:t>模型设计</a:t>
            </a:r>
            <a:endParaRPr lang="zh-CN" altLang="en-US"/>
          </a:p>
        </p:txBody>
      </p:sp>
      <p:sp>
        <p:nvSpPr>
          <p:cNvPr id="3" name="文本占位符 2"/>
          <p:cNvSpPr>
            <a:spLocks noGrp="1"/>
          </p:cNvSpPr>
          <p:nvPr>
            <p:ph type="body" idx="10"/>
          </p:nvPr>
        </p:nvSpPr>
        <p:spPr/>
        <p:txBody>
          <a:bodyPr>
            <a:normAutofit/>
          </a:bodyPr>
          <a:lstStyle/>
          <a:p>
            <a:r>
              <a:rPr>
                <a:sym typeface="微软雅黑" panose="020B0503020204020204" pitchFamily="34" charset="-122"/>
              </a:rPr>
              <a:t>模型打印</a:t>
            </a:r>
            <a:endParaRPr lang="zh-CN" altLang="en-US"/>
          </a:p>
        </p:txBody>
      </p:sp>
      <p:sp>
        <p:nvSpPr>
          <p:cNvPr id="4" name="文本占位符 3"/>
          <p:cNvSpPr>
            <a:spLocks noGrp="1"/>
          </p:cNvSpPr>
          <p:nvPr>
            <p:ph type="body" idx="11"/>
          </p:nvPr>
        </p:nvSpPr>
        <p:spPr/>
        <p:txBody>
          <a:bodyPr>
            <a:normAutofit/>
          </a:bodyPr>
          <a:lstStyle/>
          <a:p>
            <a:r>
              <a:rPr>
                <a:sym typeface="微软雅黑" panose="020B0503020204020204" pitchFamily="34" charset="-122"/>
              </a:rPr>
              <a:t>兴趣拓展</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p:nvPr>
            <p:ph type="title"/>
          </p:nvPr>
        </p:nvSpPr>
        <p:spPr>
          <a:xfrm>
            <a:off x="616080" y="453363"/>
            <a:ext cx="4577903" cy="563539"/>
          </a:xfrm>
        </p:spPr>
        <p:txBody>
          <a:bodyPr/>
          <a:p>
            <a:r>
              <a:rPr lang="zh-CN" altLang="en-US"/>
              <a:t>校徽模型制作</a:t>
            </a:r>
            <a:endParaRPr lang="zh-CN" altLang="en-US"/>
          </a:p>
        </p:txBody>
      </p:sp>
      <p:sp>
        <p:nvSpPr>
          <p:cNvPr id="9" name="文本框 8"/>
          <p:cNvSpPr txBox="1"/>
          <p:nvPr/>
        </p:nvSpPr>
        <p:spPr>
          <a:xfrm>
            <a:off x="542926" y="1165582"/>
            <a:ext cx="8204354" cy="384810"/>
          </a:xfrm>
          <a:prstGeom prst="rect">
            <a:avLst/>
          </a:prstGeom>
          <a:noFill/>
        </p:spPr>
        <p:txBody>
          <a:bodyPr wrap="square" rtlCol="0">
            <a:spAutoFit/>
          </a:bodyPr>
          <a:p>
            <a:r>
              <a:rPr lang="zh-CN" altLang="en-US" dirty="0">
                <a:latin typeface="微软雅黑" panose="020B0503020204020204" pitchFamily="34" charset="-122"/>
                <a:ea typeface="微软雅黑" panose="020B0503020204020204" pitchFamily="34" charset="-122"/>
                <a:sym typeface="+mn-ea"/>
              </a:rPr>
              <a:t>选择工具栏草绘中的偏移工具，选中隐藏实体后的圆环，向外偏移</a:t>
            </a:r>
            <a:r>
              <a:rPr lang="en-US" altLang="zh-CN" dirty="0">
                <a:latin typeface="微软雅黑" panose="020B0503020204020204" pitchFamily="34" charset="-122"/>
                <a:ea typeface="微软雅黑" panose="020B0503020204020204" pitchFamily="34" charset="-122"/>
                <a:sym typeface="+mn-ea"/>
              </a:rPr>
              <a:t>2mm</a:t>
            </a:r>
            <a:endParaRPr lang="en-US" altLang="zh-CN" dirty="0">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1"/>
          <a:srcRect r="5367"/>
          <a:stretch>
            <a:fillRect/>
          </a:stretch>
        </p:blipFill>
        <p:spPr>
          <a:xfrm>
            <a:off x="299720" y="1703070"/>
            <a:ext cx="4518025" cy="3944620"/>
          </a:xfrm>
          <a:prstGeom prst="rect">
            <a:avLst/>
          </a:prstGeom>
        </p:spPr>
      </p:pic>
      <p:pic>
        <p:nvPicPr>
          <p:cNvPr id="3" name="图片 2"/>
          <p:cNvPicPr>
            <a:picLocks noChangeAspect="1"/>
          </p:cNvPicPr>
          <p:nvPr/>
        </p:nvPicPr>
        <p:blipFill>
          <a:blip r:embed="rId2"/>
          <a:srcRect r="17768"/>
          <a:stretch>
            <a:fillRect/>
          </a:stretch>
        </p:blipFill>
        <p:spPr>
          <a:xfrm>
            <a:off x="4912995" y="1703070"/>
            <a:ext cx="3833495" cy="406844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p:nvPr>
            <p:ph type="title"/>
          </p:nvPr>
        </p:nvSpPr>
        <p:spPr>
          <a:xfrm>
            <a:off x="616080" y="453363"/>
            <a:ext cx="4577903" cy="563539"/>
          </a:xfrm>
        </p:spPr>
        <p:txBody>
          <a:bodyPr/>
          <a:p>
            <a:r>
              <a:rPr lang="zh-CN" altLang="en-US"/>
              <a:t>校徽模型制作</a:t>
            </a:r>
            <a:endParaRPr lang="zh-CN" altLang="en-US"/>
          </a:p>
        </p:txBody>
      </p:sp>
      <p:sp>
        <p:nvSpPr>
          <p:cNvPr id="4" name="文本框 3"/>
          <p:cNvSpPr txBox="1"/>
          <p:nvPr/>
        </p:nvSpPr>
        <p:spPr>
          <a:xfrm>
            <a:off x="542926" y="1165582"/>
            <a:ext cx="8204354" cy="384810"/>
          </a:xfrm>
          <a:prstGeom prst="rect">
            <a:avLst/>
          </a:prstGeom>
          <a:noFill/>
        </p:spPr>
        <p:txBody>
          <a:bodyPr wrap="square" rtlCol="0">
            <a:spAutoFit/>
          </a:bodyPr>
          <a:p>
            <a:r>
              <a:rPr lang="zh-CN" altLang="en-US" dirty="0">
                <a:latin typeface="微软雅黑" panose="020B0503020204020204" pitchFamily="34" charset="-122"/>
                <a:ea typeface="微软雅黑" panose="020B0503020204020204" pitchFamily="34" charset="-122"/>
                <a:sym typeface="+mn-ea"/>
              </a:rPr>
              <a:t>继续选择工具栏草绘中的偏移工具，选中外圆环，向外分别偏移</a:t>
            </a:r>
            <a:r>
              <a:rPr lang="en-US" altLang="zh-CN" dirty="0">
                <a:latin typeface="微软雅黑" panose="020B0503020204020204" pitchFamily="34" charset="-122"/>
                <a:ea typeface="微软雅黑" panose="020B0503020204020204" pitchFamily="34" charset="-122"/>
                <a:sym typeface="+mn-ea"/>
              </a:rPr>
              <a:t>5mm</a:t>
            </a:r>
            <a:r>
              <a:rPr lang="zh-CN" altLang="en-US" dirty="0">
                <a:latin typeface="微软雅黑" panose="020B0503020204020204" pitchFamily="34" charset="-122"/>
                <a:ea typeface="微软雅黑" panose="020B0503020204020204" pitchFamily="34" charset="-122"/>
                <a:sym typeface="+mn-ea"/>
              </a:rPr>
              <a:t>和</a:t>
            </a:r>
            <a:r>
              <a:rPr lang="en-US" altLang="zh-CN" dirty="0">
                <a:latin typeface="微软雅黑" panose="020B0503020204020204" pitchFamily="34" charset="-122"/>
                <a:ea typeface="微软雅黑" panose="020B0503020204020204" pitchFamily="34" charset="-122"/>
                <a:sym typeface="+mn-ea"/>
              </a:rPr>
              <a:t>7mm</a:t>
            </a:r>
            <a:endParaRPr lang="en-US" altLang="zh-CN" dirty="0">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1"/>
          <a:stretch>
            <a:fillRect/>
          </a:stretch>
        </p:blipFill>
        <p:spPr>
          <a:xfrm>
            <a:off x="234950" y="1754505"/>
            <a:ext cx="4380230" cy="3316605"/>
          </a:xfrm>
          <a:prstGeom prst="rect">
            <a:avLst/>
          </a:prstGeom>
        </p:spPr>
      </p:pic>
      <p:pic>
        <p:nvPicPr>
          <p:cNvPr id="6" name="图片 5"/>
          <p:cNvPicPr>
            <a:picLocks noChangeAspect="1"/>
          </p:cNvPicPr>
          <p:nvPr/>
        </p:nvPicPr>
        <p:blipFill>
          <a:blip r:embed="rId2"/>
          <a:stretch>
            <a:fillRect/>
          </a:stretch>
        </p:blipFill>
        <p:spPr>
          <a:xfrm>
            <a:off x="4805680" y="1806575"/>
            <a:ext cx="4096385" cy="321246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9735" y="624813"/>
            <a:ext cx="4577903" cy="563539"/>
          </a:xfrm>
        </p:spPr>
        <p:txBody>
          <a:bodyPr>
            <a:normAutofit fontScale="90000"/>
          </a:bodyPr>
          <a:lstStyle/>
          <a:p>
            <a:r>
              <a:rPr lang="zh-CN" altLang="en-US" dirty="0">
                <a:sym typeface="+mn-ea"/>
              </a:rPr>
              <a:t>校徽模型制作</a:t>
            </a:r>
            <a:br>
              <a:rPr lang="zh-CN" altLang="en-US" dirty="0"/>
            </a:br>
            <a:endParaRPr lang="zh-CN" altLang="en-US"/>
          </a:p>
        </p:txBody>
      </p:sp>
      <p:sp>
        <p:nvSpPr>
          <p:cNvPr id="16" name="文本框 15"/>
          <p:cNvSpPr txBox="1"/>
          <p:nvPr/>
        </p:nvSpPr>
        <p:spPr>
          <a:xfrm>
            <a:off x="649605" y="1086485"/>
            <a:ext cx="8333740" cy="38481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选择工具栏草绘中的拉伸工具，</a:t>
            </a:r>
            <a:r>
              <a:rPr lang="zh-CN" altLang="en-US">
                <a:latin typeface="微软雅黑" panose="020B0503020204020204" pitchFamily="34" charset="-122"/>
                <a:ea typeface="微软雅黑" panose="020B0503020204020204" pitchFamily="34" charset="-122"/>
                <a:sym typeface="+mn-ea"/>
              </a:rPr>
              <a:t>选中下图所示的第一个圆环向下拉伸</a:t>
            </a:r>
            <a:r>
              <a:rPr lang="en-US" altLang="zh-CN">
                <a:latin typeface="微软雅黑" panose="020B0503020204020204" pitchFamily="34" charset="-122"/>
                <a:ea typeface="微软雅黑" panose="020B0503020204020204" pitchFamily="34" charset="-122"/>
                <a:sym typeface="+mn-ea"/>
              </a:rPr>
              <a:t>5mm</a:t>
            </a:r>
            <a:endParaRPr lang="en-US" altLang="zh-CN">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1"/>
          <a:stretch>
            <a:fillRect/>
          </a:stretch>
        </p:blipFill>
        <p:spPr>
          <a:xfrm>
            <a:off x="1212215" y="1504950"/>
            <a:ext cx="6362065" cy="437134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9735" y="624813"/>
            <a:ext cx="4577903" cy="563539"/>
          </a:xfrm>
        </p:spPr>
        <p:txBody>
          <a:bodyPr>
            <a:normAutofit fontScale="90000"/>
          </a:bodyPr>
          <a:lstStyle/>
          <a:p>
            <a:r>
              <a:rPr lang="zh-CN" altLang="en-US" dirty="0">
                <a:sym typeface="+mn-ea"/>
              </a:rPr>
              <a:t>校徽模型制作</a:t>
            </a:r>
            <a:br>
              <a:rPr lang="zh-CN" altLang="en-US" dirty="0"/>
            </a:br>
            <a:endParaRPr lang="zh-CN" altLang="en-US"/>
          </a:p>
        </p:txBody>
      </p:sp>
      <p:sp>
        <p:nvSpPr>
          <p:cNvPr id="6" name="文本框 5"/>
          <p:cNvSpPr txBox="1"/>
          <p:nvPr/>
        </p:nvSpPr>
        <p:spPr>
          <a:xfrm>
            <a:off x="377190" y="1188085"/>
            <a:ext cx="8536940" cy="384810"/>
          </a:xfrm>
          <a:prstGeom prst="rect">
            <a:avLst/>
          </a:prstGeom>
          <a:noFill/>
        </p:spPr>
        <p:txBody>
          <a:bodyPr wrap="square" rtlCol="0">
            <a:spAutoFit/>
          </a:bodyPr>
          <a:p>
            <a:r>
              <a:rPr lang="zh-CN" altLang="en-US" dirty="0">
                <a:latin typeface="微软雅黑" panose="020B0503020204020204" pitchFamily="34" charset="-122"/>
                <a:ea typeface="微软雅黑" panose="020B0503020204020204" pitchFamily="34" charset="-122"/>
                <a:sym typeface="+mn-ea"/>
              </a:rPr>
              <a:t>选择工具栏中的移动工具，</a:t>
            </a:r>
            <a:r>
              <a:rPr lang="zh-CN" altLang="en-US" dirty="0">
                <a:latin typeface="微软雅黑" panose="020B0503020204020204" pitchFamily="34" charset="-122"/>
                <a:ea typeface="微软雅黑" panose="020B0503020204020204" pitchFamily="34" charset="-122"/>
              </a:rPr>
              <a:t>将刚才向下拉伸的环形实体向上移动</a:t>
            </a:r>
            <a:r>
              <a:rPr lang="en-US" altLang="zh-CN" dirty="0">
                <a:latin typeface="微软雅黑" panose="020B0503020204020204" pitchFamily="34" charset="-122"/>
                <a:ea typeface="微软雅黑" panose="020B0503020204020204" pitchFamily="34" charset="-122"/>
              </a:rPr>
              <a:t>5mm</a:t>
            </a:r>
            <a:r>
              <a:rPr lang="zh-CN" altLang="en-US" dirty="0">
                <a:latin typeface="微软雅黑" panose="020B0503020204020204" pitchFamily="34" charset="-122"/>
                <a:ea typeface="微软雅黑" panose="020B0503020204020204" pitchFamily="34" charset="-122"/>
              </a:rPr>
              <a:t>，如下图所示</a:t>
            </a:r>
            <a:endParaRPr lang="zh-CN" altLang="en-US"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365885" y="1700530"/>
            <a:ext cx="6411595" cy="447548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9735" y="624813"/>
            <a:ext cx="4577903" cy="563539"/>
          </a:xfrm>
        </p:spPr>
        <p:txBody>
          <a:bodyPr>
            <a:normAutofit fontScale="90000"/>
          </a:bodyPr>
          <a:lstStyle/>
          <a:p>
            <a:r>
              <a:rPr lang="zh-CN" altLang="en-US" dirty="0">
                <a:sym typeface="+mn-ea"/>
              </a:rPr>
              <a:t>校徽模型制作</a:t>
            </a:r>
            <a:br>
              <a:rPr lang="zh-CN" altLang="en-US" dirty="0"/>
            </a:br>
            <a:endParaRPr lang="zh-CN" altLang="en-US"/>
          </a:p>
        </p:txBody>
      </p:sp>
      <p:sp>
        <p:nvSpPr>
          <p:cNvPr id="6" name="文本框 5"/>
          <p:cNvSpPr txBox="1"/>
          <p:nvPr/>
        </p:nvSpPr>
        <p:spPr>
          <a:xfrm>
            <a:off x="541656" y="1103987"/>
            <a:ext cx="8204354" cy="384810"/>
          </a:xfrm>
          <a:prstGeom prst="rect">
            <a:avLst/>
          </a:prstGeom>
          <a:noFill/>
        </p:spPr>
        <p:txBody>
          <a:bodyPr wrap="square" rtlCol="0">
            <a:spAutoFit/>
          </a:bodyPr>
          <a:p>
            <a:r>
              <a:rPr lang="zh-CN" altLang="en-US" dirty="0">
                <a:latin typeface="微软雅黑" panose="020B0503020204020204" pitchFamily="34" charset="-122"/>
                <a:ea typeface="微软雅黑" panose="020B0503020204020204" pitchFamily="34" charset="-122"/>
                <a:sym typeface="+mn-ea"/>
              </a:rPr>
              <a:t>选择工具栏中的拉伸工具，选中</a:t>
            </a:r>
            <a:r>
              <a:rPr lang="zh-CN" altLang="en-US" dirty="0">
                <a:latin typeface="微软雅黑" panose="020B0503020204020204" pitchFamily="34" charset="-122"/>
                <a:ea typeface="微软雅黑" panose="020B0503020204020204" pitchFamily="34" charset="-122"/>
              </a:rPr>
              <a:t>下图所示第二个圆环，向上拉伸</a:t>
            </a:r>
            <a:r>
              <a:rPr lang="en-US" altLang="zh-CN" dirty="0">
                <a:latin typeface="微软雅黑" panose="020B0503020204020204" pitchFamily="34" charset="-122"/>
                <a:ea typeface="微软雅黑" panose="020B0503020204020204" pitchFamily="34" charset="-122"/>
              </a:rPr>
              <a:t>2mm</a:t>
            </a:r>
            <a:endParaRPr lang="en-US" altLang="zh-CN"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rcRect r="5486"/>
          <a:stretch>
            <a:fillRect/>
          </a:stretch>
        </p:blipFill>
        <p:spPr>
          <a:xfrm>
            <a:off x="244475" y="1854200"/>
            <a:ext cx="3894455" cy="3149600"/>
          </a:xfrm>
          <a:prstGeom prst="rect">
            <a:avLst/>
          </a:prstGeom>
        </p:spPr>
      </p:pic>
      <p:pic>
        <p:nvPicPr>
          <p:cNvPr id="7" name="图片 6"/>
          <p:cNvPicPr>
            <a:picLocks noChangeAspect="1"/>
          </p:cNvPicPr>
          <p:nvPr/>
        </p:nvPicPr>
        <p:blipFill>
          <a:blip r:embed="rId2"/>
          <a:srcRect r="5667"/>
          <a:stretch>
            <a:fillRect/>
          </a:stretch>
        </p:blipFill>
        <p:spPr>
          <a:xfrm>
            <a:off x="4365625" y="1854200"/>
            <a:ext cx="4555490" cy="31496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9735" y="624813"/>
            <a:ext cx="4577903" cy="563539"/>
          </a:xfrm>
        </p:spPr>
        <p:txBody>
          <a:bodyPr>
            <a:normAutofit fontScale="90000"/>
          </a:bodyPr>
          <a:lstStyle/>
          <a:p>
            <a:r>
              <a:rPr lang="zh-CN" altLang="en-US" dirty="0">
                <a:sym typeface="+mn-ea"/>
              </a:rPr>
              <a:t>校徽模型制作</a:t>
            </a:r>
            <a:br>
              <a:rPr lang="zh-CN" altLang="en-US" dirty="0"/>
            </a:br>
            <a:endParaRPr lang="zh-CN" altLang="en-US"/>
          </a:p>
        </p:txBody>
      </p:sp>
      <p:sp>
        <p:nvSpPr>
          <p:cNvPr id="6" name="文本框 5"/>
          <p:cNvSpPr txBox="1"/>
          <p:nvPr/>
        </p:nvSpPr>
        <p:spPr>
          <a:xfrm>
            <a:off x="541656" y="1103987"/>
            <a:ext cx="8204354" cy="384810"/>
          </a:xfrm>
          <a:prstGeom prst="rect">
            <a:avLst/>
          </a:prstGeom>
          <a:noFill/>
        </p:spPr>
        <p:txBody>
          <a:bodyPr wrap="square" rtlCol="0">
            <a:spAutoFit/>
          </a:bodyPr>
          <a:p>
            <a:r>
              <a:rPr lang="zh-CN" altLang="en-US" dirty="0">
                <a:latin typeface="微软雅黑" panose="020B0503020204020204" pitchFamily="34" charset="-122"/>
                <a:ea typeface="微软雅黑" panose="020B0503020204020204" pitchFamily="34" charset="-122"/>
                <a:sym typeface="+mn-ea"/>
              </a:rPr>
              <a:t>选择工具栏中的拉伸工具，选中</a:t>
            </a:r>
            <a:r>
              <a:rPr lang="zh-CN" altLang="en-US" dirty="0">
                <a:latin typeface="微软雅黑" panose="020B0503020204020204" pitchFamily="34" charset="-122"/>
                <a:ea typeface="微软雅黑" panose="020B0503020204020204" pitchFamily="34" charset="-122"/>
              </a:rPr>
              <a:t>下图所示第三个圆环，向上拉伸</a:t>
            </a:r>
            <a:r>
              <a:rPr lang="en-US" altLang="zh-CN" dirty="0">
                <a:latin typeface="微软雅黑" panose="020B0503020204020204" pitchFamily="34" charset="-122"/>
                <a:ea typeface="微软雅黑" panose="020B0503020204020204" pitchFamily="34" charset="-122"/>
              </a:rPr>
              <a:t>5mm</a:t>
            </a:r>
            <a:endParaRPr lang="en-US" altLang="zh-CN"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1588135" y="1439545"/>
            <a:ext cx="5967730" cy="456374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9735" y="624813"/>
            <a:ext cx="4577903" cy="563539"/>
          </a:xfrm>
        </p:spPr>
        <p:txBody>
          <a:bodyPr>
            <a:normAutofit fontScale="90000"/>
          </a:bodyPr>
          <a:lstStyle/>
          <a:p>
            <a:r>
              <a:rPr lang="zh-CN" altLang="en-US" dirty="0">
                <a:sym typeface="+mn-ea"/>
              </a:rPr>
              <a:t>校徽模型制作</a:t>
            </a:r>
            <a:br>
              <a:rPr lang="zh-CN" altLang="en-US" dirty="0"/>
            </a:br>
            <a:endParaRPr lang="zh-CN" altLang="en-US"/>
          </a:p>
        </p:txBody>
      </p:sp>
      <p:sp>
        <p:nvSpPr>
          <p:cNvPr id="9" name="文本框 8"/>
          <p:cNvSpPr txBox="1"/>
          <p:nvPr/>
        </p:nvSpPr>
        <p:spPr>
          <a:xfrm>
            <a:off x="542926" y="1165582"/>
            <a:ext cx="8204354" cy="384810"/>
          </a:xfrm>
          <a:prstGeom prst="rect">
            <a:avLst/>
          </a:prstGeom>
          <a:noFill/>
        </p:spPr>
        <p:txBody>
          <a:bodyPr wrap="square" rtlCol="0">
            <a:spAutoFit/>
          </a:bodyPr>
          <a:p>
            <a:r>
              <a:rPr lang="zh-CN" altLang="en-US" dirty="0">
                <a:latin typeface="微软雅黑" panose="020B0503020204020204" pitchFamily="34" charset="-122"/>
                <a:ea typeface="微软雅黑" panose="020B0503020204020204" pitchFamily="34" charset="-122"/>
                <a:sym typeface="+mn-ea"/>
              </a:rPr>
              <a:t>选择右侧工具栏中的显示实体工具，</a:t>
            </a:r>
            <a:r>
              <a:rPr lang="zh-CN" altLang="en-US" dirty="0">
                <a:latin typeface="微软雅黑" panose="020B0503020204020204" pitchFamily="34" charset="-122"/>
                <a:ea typeface="微软雅黑" panose="020B0503020204020204" pitchFamily="34" charset="-122"/>
              </a:rPr>
              <a:t>将整个实体显示出来，如图所示</a:t>
            </a:r>
            <a:endParaRPr lang="zh-CN" altLang="en-US"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738630" y="1657350"/>
            <a:ext cx="5813425" cy="455612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9735" y="624813"/>
            <a:ext cx="4577903" cy="563539"/>
          </a:xfrm>
        </p:spPr>
        <p:txBody>
          <a:bodyPr>
            <a:normAutofit fontScale="90000"/>
          </a:bodyPr>
          <a:lstStyle/>
          <a:p>
            <a:r>
              <a:rPr lang="zh-CN" altLang="en-US" dirty="0">
                <a:sym typeface="+mn-ea"/>
              </a:rPr>
              <a:t>校徽模型制作</a:t>
            </a:r>
            <a:br>
              <a:rPr lang="zh-CN" altLang="en-US" dirty="0"/>
            </a:br>
            <a:endParaRPr lang="zh-CN" altLang="en-US"/>
          </a:p>
        </p:txBody>
      </p:sp>
      <p:pic>
        <p:nvPicPr>
          <p:cNvPr id="3" name="图片 2"/>
          <p:cNvPicPr>
            <a:picLocks noChangeAspect="1"/>
          </p:cNvPicPr>
          <p:nvPr/>
        </p:nvPicPr>
        <p:blipFill>
          <a:blip r:embed="rId1"/>
          <a:stretch>
            <a:fillRect/>
          </a:stretch>
        </p:blipFill>
        <p:spPr>
          <a:xfrm>
            <a:off x="1816100" y="1605280"/>
            <a:ext cx="5584190" cy="4519930"/>
          </a:xfrm>
          <a:prstGeom prst="rect">
            <a:avLst/>
          </a:prstGeom>
        </p:spPr>
      </p:pic>
      <p:sp>
        <p:nvSpPr>
          <p:cNvPr id="6" name="文本框 5"/>
          <p:cNvSpPr txBox="1"/>
          <p:nvPr/>
        </p:nvSpPr>
        <p:spPr>
          <a:xfrm>
            <a:off x="541656" y="1103987"/>
            <a:ext cx="8204354" cy="384810"/>
          </a:xfrm>
          <a:prstGeom prst="rect">
            <a:avLst/>
          </a:prstGeom>
          <a:noFill/>
        </p:spPr>
        <p:txBody>
          <a:bodyPr wrap="square" rtlCol="0">
            <a:spAutoFit/>
          </a:bodyPr>
          <a:p>
            <a:r>
              <a:rPr lang="zh-CN" altLang="en-US" dirty="0">
                <a:latin typeface="微软雅黑" panose="020B0503020204020204" pitchFamily="34" charset="-122"/>
                <a:ea typeface="微软雅黑" panose="020B0503020204020204" pitchFamily="34" charset="-122"/>
                <a:sym typeface="+mn-ea"/>
              </a:rPr>
              <a:t>选择工具栏草绘工具中的圆， 在平面上绘制直径为</a:t>
            </a:r>
            <a:r>
              <a:rPr lang="en-US" altLang="zh-CN" dirty="0">
                <a:latin typeface="微软雅黑" panose="020B0503020204020204" pitchFamily="34" charset="-122"/>
                <a:ea typeface="微软雅黑" panose="020B0503020204020204" pitchFamily="34" charset="-122"/>
                <a:sym typeface="+mn-ea"/>
              </a:rPr>
              <a:t>47</a:t>
            </a:r>
            <a:r>
              <a:rPr lang="en-US" altLang="zh-CN" dirty="0">
                <a:latin typeface="微软雅黑" panose="020B0503020204020204" pitchFamily="34" charset="-122"/>
                <a:ea typeface="微软雅黑" panose="020B0503020204020204" pitchFamily="34" charset="-122"/>
              </a:rPr>
              <a:t>mm</a:t>
            </a:r>
            <a:r>
              <a:rPr lang="zh-CN" altLang="en-US" dirty="0">
                <a:latin typeface="微软雅黑" panose="020B0503020204020204" pitchFamily="34" charset="-122"/>
                <a:ea typeface="微软雅黑" panose="020B0503020204020204" pitchFamily="34" charset="-122"/>
              </a:rPr>
              <a:t>的圆面</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9735" y="624813"/>
            <a:ext cx="4577903" cy="563539"/>
          </a:xfrm>
        </p:spPr>
        <p:txBody>
          <a:bodyPr>
            <a:normAutofit fontScale="90000"/>
          </a:bodyPr>
          <a:lstStyle/>
          <a:p>
            <a:r>
              <a:rPr lang="zh-CN" altLang="en-US" dirty="0">
                <a:sym typeface="+mn-ea"/>
              </a:rPr>
              <a:t>校徽模型制作</a:t>
            </a:r>
            <a:br>
              <a:rPr lang="zh-CN" altLang="en-US" dirty="0"/>
            </a:br>
            <a:endParaRPr lang="zh-CN" altLang="en-US"/>
          </a:p>
        </p:txBody>
      </p:sp>
      <p:sp>
        <p:nvSpPr>
          <p:cNvPr id="16" name="文本框 15"/>
          <p:cNvSpPr txBox="1"/>
          <p:nvPr/>
        </p:nvSpPr>
        <p:spPr>
          <a:xfrm>
            <a:off x="649605" y="1188085"/>
            <a:ext cx="8056880" cy="65913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sym typeface="+mn-ea"/>
              </a:rPr>
              <a:t>选择工具栏中编辑文字工具，依次单独编辑校徽中所有英文字母，字体大小</a:t>
            </a:r>
            <a:r>
              <a:rPr lang="en-US" altLang="zh-CN">
                <a:latin typeface="微软雅黑" panose="020B0503020204020204" pitchFamily="34" charset="-122"/>
                <a:ea typeface="微软雅黑" panose="020B0503020204020204" pitchFamily="34" charset="-122"/>
                <a:sym typeface="+mn-ea"/>
              </a:rPr>
              <a:t>5mm</a:t>
            </a:r>
            <a:r>
              <a:rPr lang="zh-CN" altLang="en-US">
                <a:latin typeface="微软雅黑" panose="020B0503020204020204" pitchFamily="34" charset="-122"/>
                <a:ea typeface="微软雅黑" panose="020B0503020204020204" pitchFamily="34" charset="-122"/>
                <a:sym typeface="+mn-ea"/>
              </a:rPr>
              <a:t>，字体类型选择微软雅黑 </a:t>
            </a:r>
            <a:endParaRPr lang="en-US" altLang="zh-CN">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1"/>
          <a:stretch>
            <a:fillRect/>
          </a:stretch>
        </p:blipFill>
        <p:spPr>
          <a:xfrm>
            <a:off x="649605" y="1899920"/>
            <a:ext cx="7848600" cy="39497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9735" y="624813"/>
            <a:ext cx="4577903" cy="563539"/>
          </a:xfrm>
        </p:spPr>
        <p:txBody>
          <a:bodyPr>
            <a:normAutofit fontScale="90000"/>
          </a:bodyPr>
          <a:lstStyle/>
          <a:p>
            <a:r>
              <a:rPr lang="zh-CN" altLang="en-US" dirty="0">
                <a:sym typeface="+mn-ea"/>
              </a:rPr>
              <a:t>校徽模型制作</a:t>
            </a:r>
            <a:br>
              <a:rPr lang="zh-CN" altLang="en-US" dirty="0"/>
            </a:br>
            <a:endParaRPr lang="zh-CN" altLang="en-US"/>
          </a:p>
        </p:txBody>
      </p:sp>
      <p:sp>
        <p:nvSpPr>
          <p:cNvPr id="3" name="文本框 2"/>
          <p:cNvSpPr txBox="1"/>
          <p:nvPr/>
        </p:nvSpPr>
        <p:spPr>
          <a:xfrm>
            <a:off x="649605" y="1188085"/>
            <a:ext cx="8056880" cy="659130"/>
          </a:xfrm>
          <a:prstGeom prst="rect">
            <a:avLst/>
          </a:prstGeom>
          <a:noFill/>
        </p:spPr>
        <p:txBody>
          <a:bodyPr wrap="square" rtlCol="0">
            <a:spAutoFit/>
          </a:bodyPr>
          <a:p>
            <a:r>
              <a:rPr lang="zh-CN" altLang="en-US">
                <a:latin typeface="微软雅黑" panose="020B0503020204020204" pitchFamily="34" charset="-122"/>
                <a:ea typeface="微软雅黑" panose="020B0503020204020204" pitchFamily="34" charset="-122"/>
                <a:sym typeface="+mn-ea"/>
              </a:rPr>
              <a:t>所有英文字母拉伸高度为</a:t>
            </a:r>
            <a:r>
              <a:rPr lang="en-US" altLang="zh-CN">
                <a:latin typeface="微软雅黑" panose="020B0503020204020204" pitchFamily="34" charset="-122"/>
                <a:ea typeface="微软雅黑" panose="020B0503020204020204" pitchFamily="34" charset="-122"/>
                <a:sym typeface="+mn-ea"/>
              </a:rPr>
              <a:t>3mm</a:t>
            </a:r>
            <a:r>
              <a:rPr lang="zh-CN" altLang="en-US">
                <a:latin typeface="微软雅黑" panose="020B0503020204020204" pitchFamily="34" charset="-122"/>
                <a:ea typeface="微软雅黑" panose="020B0503020204020204" pitchFamily="34" charset="-122"/>
                <a:sym typeface="+mn-ea"/>
              </a:rPr>
              <a:t>，并按下图沿刚才绘制的圆面排列成环状，字体位于圆环中间 </a:t>
            </a:r>
            <a:endParaRPr lang="en-US" altLang="zh-CN">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1"/>
          <a:stretch>
            <a:fillRect/>
          </a:stretch>
        </p:blipFill>
        <p:spPr>
          <a:xfrm>
            <a:off x="483235" y="2226310"/>
            <a:ext cx="3651885" cy="2404745"/>
          </a:xfrm>
          <a:prstGeom prst="rect">
            <a:avLst/>
          </a:prstGeom>
        </p:spPr>
      </p:pic>
      <p:pic>
        <p:nvPicPr>
          <p:cNvPr id="7" name="图片 6"/>
          <p:cNvPicPr>
            <a:picLocks noChangeAspect="1"/>
          </p:cNvPicPr>
          <p:nvPr/>
        </p:nvPicPr>
        <p:blipFill>
          <a:blip r:embed="rId2"/>
          <a:stretch>
            <a:fillRect/>
          </a:stretch>
        </p:blipFill>
        <p:spPr>
          <a:xfrm>
            <a:off x="4245610" y="1643380"/>
            <a:ext cx="4385945" cy="412623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normAutofit/>
          </a:bodyPr>
          <a:lstStyle/>
          <a:p>
            <a:r>
              <a:rPr lang="zh-CN" altLang="en-US"/>
              <a:t>兴趣拓展</a:t>
            </a: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9735" y="624813"/>
            <a:ext cx="4577903" cy="563539"/>
          </a:xfrm>
        </p:spPr>
        <p:txBody>
          <a:bodyPr>
            <a:normAutofit fontScale="90000"/>
          </a:bodyPr>
          <a:lstStyle/>
          <a:p>
            <a:r>
              <a:rPr lang="zh-CN" altLang="en-US" dirty="0">
                <a:sym typeface="+mn-ea"/>
              </a:rPr>
              <a:t>校徽模型制作</a:t>
            </a:r>
            <a:br>
              <a:rPr lang="zh-CN" altLang="en-US" dirty="0"/>
            </a:br>
            <a:endParaRPr lang="zh-CN" altLang="en-US"/>
          </a:p>
        </p:txBody>
      </p:sp>
      <p:pic>
        <p:nvPicPr>
          <p:cNvPr id="3" name="图片 2"/>
          <p:cNvPicPr>
            <a:picLocks noChangeAspect="1"/>
          </p:cNvPicPr>
          <p:nvPr/>
        </p:nvPicPr>
        <p:blipFill>
          <a:blip r:embed="rId1"/>
          <a:stretch>
            <a:fillRect/>
          </a:stretch>
        </p:blipFill>
        <p:spPr>
          <a:xfrm>
            <a:off x="1271905" y="1707515"/>
            <a:ext cx="6600190" cy="4750435"/>
          </a:xfrm>
          <a:prstGeom prst="rect">
            <a:avLst/>
          </a:prstGeom>
        </p:spPr>
      </p:pic>
      <p:sp>
        <p:nvSpPr>
          <p:cNvPr id="6" name="文本框 5"/>
          <p:cNvSpPr txBox="1"/>
          <p:nvPr/>
        </p:nvSpPr>
        <p:spPr>
          <a:xfrm>
            <a:off x="649605" y="1188085"/>
            <a:ext cx="8056880" cy="384810"/>
          </a:xfrm>
          <a:prstGeom prst="rect">
            <a:avLst/>
          </a:prstGeom>
          <a:noFill/>
        </p:spPr>
        <p:txBody>
          <a:bodyPr wrap="square" rtlCol="0">
            <a:spAutoFit/>
          </a:bodyPr>
          <a:p>
            <a:r>
              <a:rPr lang="zh-CN" altLang="en-US">
                <a:latin typeface="微软雅黑" panose="020B0503020204020204" pitchFamily="34" charset="-122"/>
                <a:ea typeface="微软雅黑" panose="020B0503020204020204" pitchFamily="34" charset="-122"/>
                <a:sym typeface="+mn-ea"/>
              </a:rPr>
              <a:t>选择移动工具，将选中的所有英文字母向上移动</a:t>
            </a:r>
            <a:r>
              <a:rPr lang="en-US" altLang="zh-CN">
                <a:latin typeface="微软雅黑" panose="020B0503020204020204" pitchFamily="34" charset="-122"/>
                <a:ea typeface="微软雅黑" panose="020B0503020204020204" pitchFamily="34" charset="-122"/>
                <a:sym typeface="+mn-ea"/>
              </a:rPr>
              <a:t>2mm</a:t>
            </a:r>
            <a:r>
              <a:rPr lang="zh-CN" altLang="en-US">
                <a:latin typeface="微软雅黑" panose="020B0503020204020204" pitchFamily="34" charset="-122"/>
                <a:ea typeface="微软雅黑" panose="020B0503020204020204" pitchFamily="34" charset="-122"/>
                <a:sym typeface="+mn-ea"/>
              </a:rPr>
              <a:t> </a:t>
            </a:r>
            <a:endParaRPr lang="en-US" altLang="zh-CN">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9735" y="624813"/>
            <a:ext cx="4577903" cy="563539"/>
          </a:xfrm>
        </p:spPr>
        <p:txBody>
          <a:bodyPr>
            <a:normAutofit fontScale="90000"/>
          </a:bodyPr>
          <a:lstStyle/>
          <a:p>
            <a:r>
              <a:rPr lang="zh-CN" altLang="en-US" dirty="0">
                <a:sym typeface="+mn-ea"/>
              </a:rPr>
              <a:t>校徽模型制作</a:t>
            </a:r>
            <a:br>
              <a:rPr lang="zh-CN" altLang="en-US" dirty="0"/>
            </a:br>
            <a:endParaRPr lang="zh-CN" altLang="en-US"/>
          </a:p>
        </p:txBody>
      </p:sp>
      <p:pic>
        <p:nvPicPr>
          <p:cNvPr id="3" name="图片 2"/>
          <p:cNvPicPr>
            <a:picLocks noChangeAspect="1"/>
          </p:cNvPicPr>
          <p:nvPr/>
        </p:nvPicPr>
        <p:blipFill>
          <a:blip r:embed="rId1"/>
          <a:stretch>
            <a:fillRect/>
          </a:stretch>
        </p:blipFill>
        <p:spPr>
          <a:xfrm>
            <a:off x="1483995" y="1599565"/>
            <a:ext cx="5807710" cy="4872990"/>
          </a:xfrm>
          <a:prstGeom prst="rect">
            <a:avLst/>
          </a:prstGeom>
        </p:spPr>
      </p:pic>
      <p:sp>
        <p:nvSpPr>
          <p:cNvPr id="6" name="文本框 5"/>
          <p:cNvSpPr txBox="1"/>
          <p:nvPr/>
        </p:nvSpPr>
        <p:spPr>
          <a:xfrm>
            <a:off x="649605" y="1188085"/>
            <a:ext cx="8056880" cy="384810"/>
          </a:xfrm>
          <a:prstGeom prst="rect">
            <a:avLst/>
          </a:prstGeom>
          <a:noFill/>
        </p:spPr>
        <p:txBody>
          <a:bodyPr wrap="square" rtlCol="0">
            <a:spAutoFit/>
          </a:bodyPr>
          <a:p>
            <a:r>
              <a:rPr lang="zh-CN" altLang="en-US">
                <a:latin typeface="微软雅黑" panose="020B0503020204020204" pitchFamily="34" charset="-122"/>
                <a:ea typeface="微软雅黑" panose="020B0503020204020204" pitchFamily="34" charset="-122"/>
                <a:sym typeface="+mn-ea"/>
              </a:rPr>
              <a:t>继续选择移动工具，将选中的所有英文字母移动至圆环合适的位置</a:t>
            </a:r>
            <a:endParaRPr lang="en-US" altLang="zh-CN">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9735" y="624813"/>
            <a:ext cx="4577903" cy="563539"/>
          </a:xfrm>
        </p:spPr>
        <p:txBody>
          <a:bodyPr>
            <a:normAutofit fontScale="90000"/>
          </a:bodyPr>
          <a:lstStyle/>
          <a:p>
            <a:r>
              <a:rPr lang="zh-CN" altLang="en-US" dirty="0">
                <a:sym typeface="+mn-ea"/>
              </a:rPr>
              <a:t>校徽模型制作</a:t>
            </a:r>
            <a:br>
              <a:rPr lang="zh-CN" altLang="en-US" dirty="0"/>
            </a:br>
            <a:endParaRPr lang="zh-CN" altLang="en-US"/>
          </a:p>
        </p:txBody>
      </p:sp>
      <p:sp>
        <p:nvSpPr>
          <p:cNvPr id="7" name="文本框 6"/>
          <p:cNvSpPr txBox="1"/>
          <p:nvPr/>
        </p:nvSpPr>
        <p:spPr>
          <a:xfrm>
            <a:off x="649605" y="1188085"/>
            <a:ext cx="8341995" cy="659130"/>
          </a:xfrm>
          <a:prstGeom prst="rect">
            <a:avLst/>
          </a:prstGeom>
          <a:noFill/>
        </p:spPr>
        <p:txBody>
          <a:bodyPr wrap="square" rtlCol="0">
            <a:spAutoFit/>
          </a:bodyPr>
          <a:p>
            <a:r>
              <a:rPr lang="zh-CN" altLang="en-US">
                <a:latin typeface="微软雅黑" panose="020B0503020204020204" pitchFamily="34" charset="-122"/>
                <a:ea typeface="微软雅黑" panose="020B0503020204020204" pitchFamily="34" charset="-122"/>
                <a:sym typeface="+mn-ea"/>
              </a:rPr>
              <a:t>选择草绘工具中方形和三点曲线工具，绘制出边长为</a:t>
            </a:r>
            <a:r>
              <a:rPr lang="en-US" altLang="zh-CN">
                <a:latin typeface="微软雅黑" panose="020B0503020204020204" pitchFamily="34" charset="-122"/>
                <a:ea typeface="微软雅黑" panose="020B0503020204020204" pitchFamily="34" charset="-122"/>
                <a:sym typeface="+mn-ea"/>
              </a:rPr>
              <a:t>3mm</a:t>
            </a:r>
            <a:r>
              <a:rPr lang="zh-CN" altLang="en-US">
                <a:latin typeface="微软雅黑" panose="020B0503020204020204" pitchFamily="34" charset="-122"/>
                <a:ea typeface="微软雅黑" panose="020B0503020204020204" pitchFamily="34" charset="-122"/>
                <a:sym typeface="+mn-ea"/>
              </a:rPr>
              <a:t>的正方形，并以正方形两个顶点为端点绘制出曲线</a:t>
            </a:r>
            <a:endParaRPr lang="zh-CN" altLang="en-US">
              <a:latin typeface="微软雅黑" panose="020B0503020204020204" pitchFamily="34" charset="-122"/>
              <a:ea typeface="微软雅黑" panose="020B0503020204020204" pitchFamily="34" charset="-122"/>
              <a:sym typeface="+mn-ea"/>
            </a:endParaRPr>
          </a:p>
        </p:txBody>
      </p:sp>
      <p:pic>
        <p:nvPicPr>
          <p:cNvPr id="10" name="图片 9"/>
          <p:cNvPicPr>
            <a:picLocks noChangeAspect="1"/>
          </p:cNvPicPr>
          <p:nvPr/>
        </p:nvPicPr>
        <p:blipFill>
          <a:blip r:embed="rId1"/>
          <a:stretch>
            <a:fillRect/>
          </a:stretch>
        </p:blipFill>
        <p:spPr>
          <a:xfrm>
            <a:off x="2100580" y="1861820"/>
            <a:ext cx="4942840" cy="458978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9735" y="624813"/>
            <a:ext cx="4577903" cy="563539"/>
          </a:xfrm>
        </p:spPr>
        <p:txBody>
          <a:bodyPr>
            <a:normAutofit fontScale="90000"/>
          </a:bodyPr>
          <a:lstStyle/>
          <a:p>
            <a:r>
              <a:rPr lang="zh-CN" altLang="en-US" dirty="0">
                <a:sym typeface="+mn-ea"/>
              </a:rPr>
              <a:t>校徽模型制作</a:t>
            </a:r>
            <a:br>
              <a:rPr lang="zh-CN" altLang="en-US" dirty="0"/>
            </a:br>
            <a:endParaRPr lang="zh-CN" altLang="en-US"/>
          </a:p>
        </p:txBody>
      </p:sp>
      <p:pic>
        <p:nvPicPr>
          <p:cNvPr id="7" name="图片 6"/>
          <p:cNvPicPr>
            <a:picLocks noChangeAspect="1"/>
          </p:cNvPicPr>
          <p:nvPr/>
        </p:nvPicPr>
        <p:blipFill>
          <a:blip r:embed="rId1"/>
          <a:stretch>
            <a:fillRect/>
          </a:stretch>
        </p:blipFill>
        <p:spPr>
          <a:xfrm>
            <a:off x="1964690" y="1647190"/>
            <a:ext cx="5452745" cy="4869815"/>
          </a:xfrm>
          <a:prstGeom prst="rect">
            <a:avLst/>
          </a:prstGeom>
        </p:spPr>
      </p:pic>
      <p:sp>
        <p:nvSpPr>
          <p:cNvPr id="8" name="文本框 7"/>
          <p:cNvSpPr txBox="1"/>
          <p:nvPr/>
        </p:nvSpPr>
        <p:spPr>
          <a:xfrm>
            <a:off x="377190" y="1188085"/>
            <a:ext cx="8996680" cy="384810"/>
          </a:xfrm>
          <a:prstGeom prst="rect">
            <a:avLst/>
          </a:prstGeom>
          <a:noFill/>
        </p:spPr>
        <p:txBody>
          <a:bodyPr wrap="square" rtlCol="0">
            <a:spAutoFit/>
          </a:bodyPr>
          <a:p>
            <a:r>
              <a:rPr lang="zh-CN" altLang="en-US">
                <a:latin typeface="微软雅黑" panose="020B0503020204020204" pitchFamily="34" charset="-122"/>
                <a:ea typeface="微软雅黑" panose="020B0503020204020204" pitchFamily="34" charset="-122"/>
                <a:sym typeface="+mn-ea"/>
              </a:rPr>
              <a:t>继续选择草绘工具中方形工具，在正方形四个顶点处绘制边长为</a:t>
            </a:r>
            <a:r>
              <a:rPr lang="en-US" altLang="zh-CN">
                <a:latin typeface="微软雅黑" panose="020B0503020204020204" pitchFamily="34" charset="-122"/>
                <a:ea typeface="微软雅黑" panose="020B0503020204020204" pitchFamily="34" charset="-122"/>
                <a:sym typeface="+mn-ea"/>
              </a:rPr>
              <a:t>0.5mm</a:t>
            </a:r>
            <a:r>
              <a:rPr lang="zh-CN" altLang="en-US">
                <a:latin typeface="微软雅黑" panose="020B0503020204020204" pitchFamily="34" charset="-122"/>
                <a:ea typeface="微软雅黑" panose="020B0503020204020204" pitchFamily="34" charset="-122"/>
                <a:sym typeface="+mn-ea"/>
              </a:rPr>
              <a:t>的小正方形 </a:t>
            </a:r>
            <a:endParaRPr lang="zh-CN" altLang="en-US">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9735" y="624813"/>
            <a:ext cx="4577903" cy="563539"/>
          </a:xfrm>
        </p:spPr>
        <p:txBody>
          <a:bodyPr>
            <a:normAutofit fontScale="90000"/>
          </a:bodyPr>
          <a:lstStyle/>
          <a:p>
            <a:r>
              <a:rPr lang="zh-CN" altLang="en-US" dirty="0">
                <a:sym typeface="+mn-ea"/>
              </a:rPr>
              <a:t>校徽模型制作</a:t>
            </a:r>
            <a:br>
              <a:rPr lang="zh-CN" altLang="en-US" dirty="0"/>
            </a:br>
            <a:endParaRPr lang="zh-CN" altLang="en-US"/>
          </a:p>
        </p:txBody>
      </p:sp>
      <p:sp>
        <p:nvSpPr>
          <p:cNvPr id="8" name="文本框 7"/>
          <p:cNvSpPr txBox="1"/>
          <p:nvPr/>
        </p:nvSpPr>
        <p:spPr>
          <a:xfrm>
            <a:off x="543560" y="1188085"/>
            <a:ext cx="8056880" cy="384810"/>
          </a:xfrm>
          <a:prstGeom prst="rect">
            <a:avLst/>
          </a:prstGeom>
          <a:noFill/>
        </p:spPr>
        <p:txBody>
          <a:bodyPr wrap="square" rtlCol="0">
            <a:spAutoFit/>
          </a:bodyPr>
          <a:p>
            <a:r>
              <a:rPr lang="zh-CN" altLang="en-US" sz="1600" b="1">
                <a:latin typeface="+mn-ea"/>
                <a:sym typeface="+mn-ea"/>
              </a:rPr>
              <a:t> </a:t>
            </a:r>
            <a:r>
              <a:rPr lang="zh-CN" altLang="en-US">
                <a:latin typeface="微软雅黑" panose="020B0503020204020204" pitchFamily="34" charset="-122"/>
                <a:ea typeface="微软雅黑" panose="020B0503020204020204" pitchFamily="34" charset="-122"/>
                <a:sym typeface="+mn-ea"/>
              </a:rPr>
              <a:t>选中下图中的区域，向上拉伸</a:t>
            </a:r>
            <a:r>
              <a:rPr lang="en-US" altLang="zh-CN">
                <a:latin typeface="微软雅黑" panose="020B0503020204020204" pitchFamily="34" charset="-122"/>
                <a:ea typeface="微软雅黑" panose="020B0503020204020204" pitchFamily="34" charset="-122"/>
                <a:sym typeface="+mn-ea"/>
              </a:rPr>
              <a:t>3mm</a:t>
            </a:r>
            <a:endParaRPr lang="en-US" altLang="zh-CN">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1"/>
          <a:srcRect l="6522" r="10665"/>
          <a:stretch>
            <a:fillRect/>
          </a:stretch>
        </p:blipFill>
        <p:spPr>
          <a:xfrm>
            <a:off x="326390" y="1710690"/>
            <a:ext cx="4813935" cy="3437255"/>
          </a:xfrm>
          <a:prstGeom prst="rect">
            <a:avLst/>
          </a:prstGeom>
        </p:spPr>
      </p:pic>
      <p:pic>
        <p:nvPicPr>
          <p:cNvPr id="6" name="图片 5"/>
          <p:cNvPicPr>
            <a:picLocks noChangeAspect="1"/>
          </p:cNvPicPr>
          <p:nvPr/>
        </p:nvPicPr>
        <p:blipFill>
          <a:blip r:embed="rId2"/>
          <a:stretch>
            <a:fillRect/>
          </a:stretch>
        </p:blipFill>
        <p:spPr>
          <a:xfrm>
            <a:off x="5227320" y="1710690"/>
            <a:ext cx="3592830" cy="360426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9735" y="624813"/>
            <a:ext cx="4577903" cy="563539"/>
          </a:xfrm>
        </p:spPr>
        <p:txBody>
          <a:bodyPr>
            <a:normAutofit fontScale="90000"/>
          </a:bodyPr>
          <a:lstStyle/>
          <a:p>
            <a:r>
              <a:rPr lang="zh-CN" altLang="en-US" dirty="0">
                <a:sym typeface="+mn-ea"/>
              </a:rPr>
              <a:t>校徽模型制作</a:t>
            </a:r>
            <a:br>
              <a:rPr lang="zh-CN" altLang="en-US" dirty="0"/>
            </a:br>
            <a:endParaRPr lang="zh-CN" altLang="en-US"/>
          </a:p>
        </p:txBody>
      </p:sp>
      <p:sp>
        <p:nvSpPr>
          <p:cNvPr id="16" name="文本框 15"/>
          <p:cNvSpPr txBox="1"/>
          <p:nvPr/>
        </p:nvSpPr>
        <p:spPr>
          <a:xfrm>
            <a:off x="649605" y="1282065"/>
            <a:ext cx="6473190" cy="38481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将其向上移动</a:t>
            </a:r>
            <a:r>
              <a:rPr lang="en-US" altLang="zh-CN">
                <a:latin typeface="微软雅黑" panose="020B0503020204020204" pitchFamily="34" charset="-122"/>
                <a:ea typeface="微软雅黑" panose="020B0503020204020204" pitchFamily="34" charset="-122"/>
              </a:rPr>
              <a:t>2mm</a:t>
            </a:r>
            <a:r>
              <a:rPr lang="zh-CN" altLang="en-US">
                <a:latin typeface="微软雅黑" panose="020B0503020204020204" pitchFamily="34" charset="-122"/>
                <a:ea typeface="微软雅黑" panose="020B0503020204020204" pitchFamily="34" charset="-122"/>
              </a:rPr>
              <a:t>后，继续移至校徽合适的位置</a:t>
            </a:r>
            <a:endParaRPr lang="zh-CN" altLang="en-US">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rcRect r="15065"/>
          <a:stretch>
            <a:fillRect/>
          </a:stretch>
        </p:blipFill>
        <p:spPr>
          <a:xfrm>
            <a:off x="431800" y="1920240"/>
            <a:ext cx="4091940" cy="3296920"/>
          </a:xfrm>
          <a:prstGeom prst="rect">
            <a:avLst/>
          </a:prstGeom>
        </p:spPr>
      </p:pic>
      <p:pic>
        <p:nvPicPr>
          <p:cNvPr id="6" name="图片 5"/>
          <p:cNvPicPr>
            <a:picLocks noChangeAspect="1"/>
          </p:cNvPicPr>
          <p:nvPr/>
        </p:nvPicPr>
        <p:blipFill>
          <a:blip r:embed="rId2"/>
          <a:stretch>
            <a:fillRect/>
          </a:stretch>
        </p:blipFill>
        <p:spPr>
          <a:xfrm>
            <a:off x="4596130" y="1920240"/>
            <a:ext cx="4080510" cy="378523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9735" y="624813"/>
            <a:ext cx="4577903" cy="563539"/>
          </a:xfrm>
        </p:spPr>
        <p:txBody>
          <a:bodyPr>
            <a:normAutofit fontScale="90000"/>
          </a:bodyPr>
          <a:lstStyle/>
          <a:p>
            <a:r>
              <a:rPr lang="zh-CN" altLang="en-US" dirty="0">
                <a:sym typeface="+mn-ea"/>
              </a:rPr>
              <a:t>校徽模型制作</a:t>
            </a:r>
            <a:br>
              <a:rPr lang="zh-CN" altLang="en-US" dirty="0"/>
            </a:br>
            <a:endParaRPr lang="zh-CN" altLang="en-US"/>
          </a:p>
        </p:txBody>
      </p:sp>
      <p:pic>
        <p:nvPicPr>
          <p:cNvPr id="3" name="图片 2"/>
          <p:cNvPicPr>
            <a:picLocks noChangeAspect="1"/>
          </p:cNvPicPr>
          <p:nvPr/>
        </p:nvPicPr>
        <p:blipFill>
          <a:blip r:embed="rId1"/>
          <a:stretch>
            <a:fillRect/>
          </a:stretch>
        </p:blipFill>
        <p:spPr>
          <a:xfrm>
            <a:off x="2258695" y="1676400"/>
            <a:ext cx="5111115" cy="4888230"/>
          </a:xfrm>
          <a:prstGeom prst="rect">
            <a:avLst/>
          </a:prstGeom>
        </p:spPr>
      </p:pic>
      <p:sp>
        <p:nvSpPr>
          <p:cNvPr id="6" name="文本框 5"/>
          <p:cNvSpPr txBox="1"/>
          <p:nvPr/>
        </p:nvSpPr>
        <p:spPr>
          <a:xfrm>
            <a:off x="459105" y="1188085"/>
            <a:ext cx="8710930" cy="659130"/>
          </a:xfrm>
          <a:prstGeom prst="rect">
            <a:avLst/>
          </a:prstGeom>
          <a:noFill/>
        </p:spPr>
        <p:txBody>
          <a:bodyPr wrap="square" rtlCol="0">
            <a:spAutoFit/>
          </a:bodyPr>
          <a:p>
            <a:r>
              <a:rPr lang="zh-CN" altLang="en-US">
                <a:latin typeface="微软雅黑" panose="020B0503020204020204" pitchFamily="34" charset="-122"/>
                <a:ea typeface="微软雅黑" panose="020B0503020204020204" pitchFamily="34" charset="-122"/>
              </a:rPr>
              <a:t>绘制边长为</a:t>
            </a:r>
            <a:r>
              <a:rPr lang="en-US" altLang="zh-CN">
                <a:latin typeface="微软雅黑" panose="020B0503020204020204" pitchFamily="34" charset="-122"/>
                <a:ea typeface="微软雅黑" panose="020B0503020204020204" pitchFamily="34" charset="-122"/>
              </a:rPr>
              <a:t>5mm</a:t>
            </a:r>
            <a:r>
              <a:rPr lang="zh-CN" altLang="en-US">
                <a:latin typeface="微软雅黑" panose="020B0503020204020204" pitchFamily="34" charset="-122"/>
                <a:ea typeface="微软雅黑" panose="020B0503020204020204" pitchFamily="34" charset="-122"/>
              </a:rPr>
              <a:t>的正方形，在其中利用椭圆、三点曲线绘制下图花纹，花纹大小略小于正方形大小</a:t>
            </a:r>
            <a:endParaRPr lang="zh-CN" altLang="en-US">
              <a:latin typeface="微软雅黑" panose="020B0503020204020204" pitchFamily="34" charset="-122"/>
              <a:ea typeface="微软雅黑" panose="020B0503020204020204" pitchFamily="34"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9735" y="624813"/>
            <a:ext cx="4577903" cy="563539"/>
          </a:xfrm>
        </p:spPr>
        <p:txBody>
          <a:bodyPr>
            <a:normAutofit fontScale="90000"/>
          </a:bodyPr>
          <a:lstStyle/>
          <a:p>
            <a:r>
              <a:rPr lang="zh-CN" altLang="en-US" dirty="0">
                <a:sym typeface="+mn-ea"/>
              </a:rPr>
              <a:t>校徽模型制作</a:t>
            </a:r>
            <a:br>
              <a:rPr lang="zh-CN" altLang="en-US" dirty="0"/>
            </a:br>
            <a:endParaRPr lang="zh-CN" altLang="en-US"/>
          </a:p>
        </p:txBody>
      </p:sp>
      <p:sp>
        <p:nvSpPr>
          <p:cNvPr id="16" name="文本框 15"/>
          <p:cNvSpPr txBox="1"/>
          <p:nvPr/>
        </p:nvSpPr>
        <p:spPr>
          <a:xfrm>
            <a:off x="743585" y="1188085"/>
            <a:ext cx="8629015" cy="38481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sym typeface="+mn-ea"/>
              </a:rPr>
              <a:t>将花纹拉伸至</a:t>
            </a:r>
            <a:r>
              <a:rPr lang="en-US" altLang="zh-CN">
                <a:latin typeface="微软雅黑" panose="020B0503020204020204" pitchFamily="34" charset="-122"/>
                <a:ea typeface="微软雅黑" panose="020B0503020204020204" pitchFamily="34" charset="-122"/>
                <a:sym typeface="+mn-ea"/>
              </a:rPr>
              <a:t>3mm</a:t>
            </a:r>
            <a:r>
              <a:rPr lang="zh-CN" altLang="en-US">
                <a:latin typeface="微软雅黑" panose="020B0503020204020204" pitchFamily="34" charset="-122"/>
                <a:ea typeface="微软雅黑" panose="020B0503020204020204" pitchFamily="34" charset="-122"/>
                <a:sym typeface="+mn-ea"/>
              </a:rPr>
              <a:t>高，利用移动工具，将其向上移动</a:t>
            </a:r>
            <a:r>
              <a:rPr lang="en-US" altLang="zh-CN">
                <a:latin typeface="微软雅黑" panose="020B0503020204020204" pitchFamily="34" charset="-122"/>
                <a:ea typeface="微软雅黑" panose="020B0503020204020204" pitchFamily="34" charset="-122"/>
                <a:sym typeface="+mn-ea"/>
              </a:rPr>
              <a:t>2mm</a:t>
            </a:r>
            <a:endParaRPr lang="en-US" altLang="zh-CN">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1"/>
          <a:srcRect r="34421"/>
          <a:stretch>
            <a:fillRect/>
          </a:stretch>
        </p:blipFill>
        <p:spPr>
          <a:xfrm>
            <a:off x="471170" y="1744345"/>
            <a:ext cx="4023360" cy="3594100"/>
          </a:xfrm>
          <a:prstGeom prst="rect">
            <a:avLst/>
          </a:prstGeom>
        </p:spPr>
      </p:pic>
      <p:pic>
        <p:nvPicPr>
          <p:cNvPr id="6" name="图片 5"/>
          <p:cNvPicPr>
            <a:picLocks noChangeAspect="1"/>
          </p:cNvPicPr>
          <p:nvPr/>
        </p:nvPicPr>
        <p:blipFill>
          <a:blip r:embed="rId2"/>
          <a:stretch>
            <a:fillRect/>
          </a:stretch>
        </p:blipFill>
        <p:spPr>
          <a:xfrm>
            <a:off x="4634230" y="1757045"/>
            <a:ext cx="3966845" cy="447484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9735" y="624813"/>
            <a:ext cx="4577903" cy="563539"/>
          </a:xfrm>
        </p:spPr>
        <p:txBody>
          <a:bodyPr>
            <a:normAutofit fontScale="90000"/>
          </a:bodyPr>
          <a:lstStyle/>
          <a:p>
            <a:r>
              <a:rPr lang="zh-CN" altLang="en-US" dirty="0">
                <a:sym typeface="+mn-ea"/>
              </a:rPr>
              <a:t>校徽模型制作</a:t>
            </a:r>
            <a:br>
              <a:rPr lang="zh-CN" altLang="en-US" dirty="0"/>
            </a:br>
            <a:endParaRPr lang="zh-CN" altLang="en-US"/>
          </a:p>
        </p:txBody>
      </p:sp>
      <p:pic>
        <p:nvPicPr>
          <p:cNvPr id="3" name="图片 2"/>
          <p:cNvPicPr>
            <a:picLocks noChangeAspect="1"/>
          </p:cNvPicPr>
          <p:nvPr/>
        </p:nvPicPr>
        <p:blipFill>
          <a:blip r:embed="rId1"/>
          <a:stretch>
            <a:fillRect/>
          </a:stretch>
        </p:blipFill>
        <p:spPr>
          <a:xfrm>
            <a:off x="1234440" y="1664335"/>
            <a:ext cx="5855335" cy="4657725"/>
          </a:xfrm>
          <a:prstGeom prst="rect">
            <a:avLst/>
          </a:prstGeom>
        </p:spPr>
      </p:pic>
      <p:sp>
        <p:nvSpPr>
          <p:cNvPr id="6" name="文本框 5"/>
          <p:cNvSpPr txBox="1"/>
          <p:nvPr/>
        </p:nvSpPr>
        <p:spPr>
          <a:xfrm>
            <a:off x="743585" y="1188085"/>
            <a:ext cx="8629015" cy="384810"/>
          </a:xfrm>
          <a:prstGeom prst="rect">
            <a:avLst/>
          </a:prstGeom>
          <a:noFill/>
        </p:spPr>
        <p:txBody>
          <a:bodyPr wrap="square" rtlCol="0">
            <a:spAutoFit/>
          </a:bodyPr>
          <a:p>
            <a:r>
              <a:rPr lang="zh-CN" altLang="en-US">
                <a:latin typeface="微软雅黑" panose="020B0503020204020204" pitchFamily="34" charset="-122"/>
                <a:ea typeface="微软雅黑" panose="020B0503020204020204" pitchFamily="34" charset="-122"/>
                <a:sym typeface="+mn-ea"/>
              </a:rPr>
              <a:t>利用移动工具，将花纹移动至校徽合适的位置</a:t>
            </a:r>
            <a:endParaRPr lang="en-US" altLang="zh-CN">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9735" y="624813"/>
            <a:ext cx="4577903" cy="563539"/>
          </a:xfrm>
        </p:spPr>
        <p:txBody>
          <a:bodyPr>
            <a:normAutofit fontScale="90000"/>
          </a:bodyPr>
          <a:lstStyle/>
          <a:p>
            <a:r>
              <a:rPr lang="zh-CN" altLang="en-US" dirty="0">
                <a:sym typeface="+mn-ea"/>
              </a:rPr>
              <a:t>校徽模型制作</a:t>
            </a:r>
            <a:br>
              <a:rPr lang="zh-CN" altLang="en-US" dirty="0"/>
            </a:br>
            <a:endParaRPr lang="zh-CN" altLang="en-US"/>
          </a:p>
        </p:txBody>
      </p:sp>
      <p:pic>
        <p:nvPicPr>
          <p:cNvPr id="3" name="图片 2"/>
          <p:cNvPicPr>
            <a:picLocks noChangeAspect="1"/>
          </p:cNvPicPr>
          <p:nvPr/>
        </p:nvPicPr>
        <p:blipFill>
          <a:blip r:embed="rId1"/>
          <a:srcRect l="7666" r="29887"/>
          <a:stretch>
            <a:fillRect/>
          </a:stretch>
        </p:blipFill>
        <p:spPr>
          <a:xfrm>
            <a:off x="576580" y="1477645"/>
            <a:ext cx="3781425" cy="4847590"/>
          </a:xfrm>
          <a:prstGeom prst="rect">
            <a:avLst/>
          </a:prstGeom>
        </p:spPr>
      </p:pic>
      <p:sp>
        <p:nvSpPr>
          <p:cNvPr id="6" name="文本框 5"/>
          <p:cNvSpPr txBox="1"/>
          <p:nvPr/>
        </p:nvSpPr>
        <p:spPr>
          <a:xfrm>
            <a:off x="576580" y="1092835"/>
            <a:ext cx="8629015" cy="384810"/>
          </a:xfrm>
          <a:prstGeom prst="rect">
            <a:avLst/>
          </a:prstGeom>
          <a:noFill/>
        </p:spPr>
        <p:txBody>
          <a:bodyPr wrap="square" rtlCol="0">
            <a:spAutoFit/>
          </a:bodyPr>
          <a:p>
            <a:r>
              <a:rPr lang="zh-CN" altLang="en-US">
                <a:latin typeface="微软雅黑" panose="020B0503020204020204" pitchFamily="34" charset="-122"/>
                <a:ea typeface="微软雅黑" panose="020B0503020204020204" pitchFamily="34" charset="-122"/>
                <a:sym typeface="+mn-ea"/>
              </a:rPr>
              <a:t>利用草绘工具中的圆， 绘制出直径为</a:t>
            </a:r>
            <a:r>
              <a:rPr lang="en-US" altLang="zh-CN">
                <a:latin typeface="微软雅黑" panose="020B0503020204020204" pitchFamily="34" charset="-122"/>
                <a:ea typeface="微软雅黑" panose="020B0503020204020204" pitchFamily="34" charset="-122"/>
                <a:sym typeface="+mn-ea"/>
              </a:rPr>
              <a:t>5mm</a:t>
            </a:r>
            <a:r>
              <a:rPr lang="zh-CN" altLang="en-US">
                <a:latin typeface="微软雅黑" panose="020B0503020204020204" pitchFamily="34" charset="-122"/>
                <a:ea typeface="微软雅黑" panose="020B0503020204020204" pitchFamily="34" charset="-122"/>
                <a:sym typeface="+mn-ea"/>
              </a:rPr>
              <a:t>和</a:t>
            </a:r>
            <a:r>
              <a:rPr lang="en-US" altLang="zh-CN">
                <a:latin typeface="微软雅黑" panose="020B0503020204020204" pitchFamily="34" charset="-122"/>
                <a:ea typeface="微软雅黑" panose="020B0503020204020204" pitchFamily="34" charset="-122"/>
                <a:sym typeface="+mn-ea"/>
              </a:rPr>
              <a:t>8mm</a:t>
            </a:r>
            <a:r>
              <a:rPr lang="zh-CN" altLang="en-US">
                <a:latin typeface="微软雅黑" panose="020B0503020204020204" pitchFamily="34" charset="-122"/>
                <a:ea typeface="微软雅黑" panose="020B0503020204020204" pitchFamily="34" charset="-122"/>
                <a:sym typeface="+mn-ea"/>
              </a:rPr>
              <a:t>的同心圆</a:t>
            </a:r>
            <a:endParaRPr lang="zh-CN" altLang="en-US">
              <a:latin typeface="微软雅黑" panose="020B0503020204020204" pitchFamily="34" charset="-122"/>
              <a:ea typeface="微软雅黑" panose="020B0503020204020204" pitchFamily="34" charset="-122"/>
              <a:sym typeface="+mn-ea"/>
            </a:endParaRPr>
          </a:p>
        </p:txBody>
      </p:sp>
      <p:pic>
        <p:nvPicPr>
          <p:cNvPr id="8" name="图片 7"/>
          <p:cNvPicPr>
            <a:picLocks noChangeAspect="1"/>
          </p:cNvPicPr>
          <p:nvPr/>
        </p:nvPicPr>
        <p:blipFill>
          <a:blip r:embed="rId2"/>
          <a:stretch>
            <a:fillRect/>
          </a:stretch>
        </p:blipFill>
        <p:spPr>
          <a:xfrm>
            <a:off x="4503420" y="1477645"/>
            <a:ext cx="4150995" cy="48514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5926" y="440663"/>
            <a:ext cx="4727437" cy="563539"/>
          </a:xfrm>
        </p:spPr>
        <p:txBody>
          <a:bodyPr/>
          <a:lstStyle/>
          <a:p>
            <a:r>
              <a:rPr lang="zh-CN" altLang="en-US" dirty="0"/>
              <a:t> 康桥校徽介绍</a:t>
            </a:r>
            <a:endParaRPr lang="zh-CN" altLang="en-US" dirty="0"/>
          </a:p>
        </p:txBody>
      </p:sp>
      <p:pic>
        <p:nvPicPr>
          <p:cNvPr id="9" name="图片 8"/>
          <p:cNvPicPr>
            <a:picLocks noChangeAspect="1"/>
          </p:cNvPicPr>
          <p:nvPr/>
        </p:nvPicPr>
        <p:blipFill>
          <a:blip r:embed="rId1"/>
          <a:stretch>
            <a:fillRect/>
          </a:stretch>
        </p:blipFill>
        <p:spPr>
          <a:xfrm>
            <a:off x="1485915" y="3457838"/>
            <a:ext cx="2604761" cy="2564377"/>
          </a:xfrm>
          <a:prstGeom prst="rect">
            <a:avLst/>
          </a:prstGeom>
        </p:spPr>
      </p:pic>
      <p:sp>
        <p:nvSpPr>
          <p:cNvPr id="4" name="文本框 3"/>
          <p:cNvSpPr txBox="1"/>
          <p:nvPr/>
        </p:nvSpPr>
        <p:spPr>
          <a:xfrm>
            <a:off x="528955" y="1215390"/>
            <a:ext cx="8442325" cy="2030730"/>
          </a:xfrm>
          <a:prstGeom prst="rect">
            <a:avLst/>
          </a:prstGeom>
          <a:noFill/>
        </p:spPr>
        <p:txBody>
          <a:bodyPr wrap="square" rtlCol="0">
            <a:spAutoFit/>
          </a:bodyPr>
          <a:lstStyle/>
          <a:p>
            <a:r>
              <a:rPr lang="en-US" altLang="zh-CN" sz="1600" dirty="0">
                <a:effectLst/>
                <a:latin typeface="+mn-ea"/>
                <a:sym typeface="+mn-ea"/>
              </a:rPr>
              <a:t>      </a:t>
            </a:r>
            <a:r>
              <a:rPr lang="en-US" altLang="zh-CN" dirty="0">
                <a:effectLst/>
                <a:latin typeface="微软雅黑" panose="020B0503020204020204" pitchFamily="34" charset="-122"/>
                <a:ea typeface="微软雅黑" panose="020B0503020204020204" pitchFamily="34" charset="-122"/>
                <a:sym typeface="+mn-ea"/>
              </a:rPr>
              <a:t>  </a:t>
            </a:r>
            <a:r>
              <a:rPr lang="zh-CN" altLang="en-US" dirty="0">
                <a:effectLst/>
                <a:latin typeface="微软雅黑" panose="020B0503020204020204" pitchFamily="34" charset="-122"/>
                <a:ea typeface="微软雅黑" panose="020B0503020204020204" pitchFamily="34" charset="-122"/>
                <a:sym typeface="+mn-ea"/>
              </a:rPr>
              <a:t>康桥校徽图</a:t>
            </a:r>
            <a:r>
              <a:rPr lang="zh-CN" altLang="en-US" dirty="0">
                <a:latin typeface="微软雅黑" panose="020B0503020204020204" pitchFamily="34" charset="-122"/>
                <a:ea typeface="微软雅黑" panose="020B0503020204020204" pitchFamily="34" charset="-122"/>
              </a:rPr>
              <a:t>康桥校徽是以“人”为本的新教育理念为精神内涵上的设计动机，表达尽心辅育、栽培幼苗成为全人的教育理想与目标及培育学子拥有带得走的基本能力。</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         这个标志圆融的圆形造形，代表世界一家、无国界之分的地球村公民概念，象征人是地球村的一份子，人与环境、人与自然密不可分的关系；具现代与科技感的桥造型，以方形所构筑而成，强调学习的精准与系统化，其明显的意象，则传达了康“桥”高度的识别性。</a:t>
            </a:r>
            <a:endParaRPr lang="en-US" altLang="zh-CN" dirty="0">
              <a:effectLst/>
              <a:latin typeface="微软雅黑" panose="020B0503020204020204" pitchFamily="34" charset="-122"/>
              <a:ea typeface="微软雅黑" panose="020B0503020204020204" pitchFamily="34" charset="-122"/>
              <a:sym typeface="+mn-ea"/>
            </a:endParaRPr>
          </a:p>
        </p:txBody>
      </p:sp>
      <p:sp>
        <p:nvSpPr>
          <p:cNvPr id="5" name="文本框 4"/>
          <p:cNvSpPr txBox="1"/>
          <p:nvPr/>
        </p:nvSpPr>
        <p:spPr>
          <a:xfrm>
            <a:off x="1485915" y="6021932"/>
            <a:ext cx="2831977" cy="457200"/>
          </a:xfrm>
          <a:prstGeom prst="rect">
            <a:avLst/>
          </a:prstGeom>
          <a:noFill/>
        </p:spPr>
        <p:txBody>
          <a:bodyPr wrap="square" rtlCol="0">
            <a:spAutoFit/>
          </a:bodyPr>
          <a:lstStyle/>
          <a:p>
            <a:r>
              <a:rPr lang="en-US" altLang="zh-CN" sz="2400" dirty="0">
                <a:effectLst/>
                <a:latin typeface="+mj-ea"/>
                <a:ea typeface="+mj-ea"/>
                <a:sym typeface="+mn-ea"/>
              </a:rPr>
              <a:t> </a:t>
            </a:r>
            <a:r>
              <a:rPr lang="zh-CN" altLang="en-US" dirty="0">
                <a:effectLst/>
                <a:latin typeface="微软雅黑" panose="020B0503020204020204" pitchFamily="34" charset="-122"/>
                <a:ea typeface="微软雅黑" panose="020B0503020204020204" pitchFamily="34" charset="-122"/>
                <a:sym typeface="+mn-ea"/>
              </a:rPr>
              <a:t>康桥国际学校校徽</a:t>
            </a:r>
            <a:endParaRPr lang="en-US" altLang="zh-CN" dirty="0">
              <a:effectLst/>
              <a:latin typeface="微软雅黑" panose="020B0503020204020204" pitchFamily="34" charset="-122"/>
              <a:ea typeface="微软雅黑" panose="020B0503020204020204" pitchFamily="34" charset="-122"/>
              <a:sym typeface="+mn-ea"/>
            </a:endParaRPr>
          </a:p>
        </p:txBody>
      </p:sp>
      <p:pic>
        <p:nvPicPr>
          <p:cNvPr id="3" name="图片 2" descr="270738182814052669"/>
          <p:cNvPicPr>
            <a:picLocks noChangeAspect="1"/>
          </p:cNvPicPr>
          <p:nvPr/>
        </p:nvPicPr>
        <p:blipFill>
          <a:blip r:embed="rId2"/>
          <a:srcRect l="27083" t="5387" r="10985"/>
          <a:stretch>
            <a:fillRect/>
          </a:stretch>
        </p:blipFill>
        <p:spPr>
          <a:xfrm rot="16200000">
            <a:off x="5318125" y="3432175"/>
            <a:ext cx="2647950" cy="2275840"/>
          </a:xfrm>
          <a:prstGeom prst="rect">
            <a:avLst/>
          </a:prstGeom>
        </p:spPr>
      </p:pic>
      <p:sp>
        <p:nvSpPr>
          <p:cNvPr id="6" name="文本框 5"/>
          <p:cNvSpPr txBox="1"/>
          <p:nvPr/>
        </p:nvSpPr>
        <p:spPr>
          <a:xfrm>
            <a:off x="4251960" y="3246120"/>
            <a:ext cx="309880" cy="368300"/>
          </a:xfrm>
          <a:prstGeom prst="rect">
            <a:avLst/>
          </a:prstGeom>
          <a:noFill/>
        </p:spPr>
        <p:txBody>
          <a:bodyPr wrap="none" rtlCol="0" anchor="t">
            <a:spAutoFit/>
          </a:bodyPr>
          <a:p>
            <a:endParaRPr lang="zh-CN" altLang="en-US"/>
          </a:p>
        </p:txBody>
      </p:sp>
      <p:sp>
        <p:nvSpPr>
          <p:cNvPr id="7" name="文本框 6"/>
          <p:cNvSpPr txBox="1"/>
          <p:nvPr/>
        </p:nvSpPr>
        <p:spPr>
          <a:xfrm>
            <a:off x="5196205" y="6021705"/>
            <a:ext cx="3869690" cy="457200"/>
          </a:xfrm>
          <a:prstGeom prst="rect">
            <a:avLst/>
          </a:prstGeom>
          <a:noFill/>
        </p:spPr>
        <p:txBody>
          <a:bodyPr wrap="square" rtlCol="0">
            <a:spAutoFit/>
          </a:bodyPr>
          <a:p>
            <a:r>
              <a:rPr lang="en-US" altLang="zh-CN" sz="2400" dirty="0">
                <a:effectLst/>
                <a:latin typeface="+mj-ea"/>
                <a:ea typeface="+mj-ea"/>
                <a:sym typeface="+mn-ea"/>
              </a:rPr>
              <a:t> </a:t>
            </a:r>
            <a:r>
              <a:rPr lang="zh-CN" altLang="en-US" dirty="0">
                <a:effectLst/>
                <a:latin typeface="微软雅黑" panose="020B0503020204020204" pitchFamily="34" charset="-122"/>
                <a:ea typeface="微软雅黑" panose="020B0503020204020204" pitchFamily="34" charset="-122"/>
                <a:sym typeface="+mn-ea"/>
              </a:rPr>
              <a:t>康桥国际学校校徽</a:t>
            </a:r>
            <a:r>
              <a:rPr lang="en-US" altLang="zh-CN" dirty="0">
                <a:effectLst/>
                <a:latin typeface="微软雅黑" panose="020B0503020204020204" pitchFamily="34" charset="-122"/>
                <a:ea typeface="微软雅黑" panose="020B0503020204020204" pitchFamily="34" charset="-122"/>
                <a:sym typeface="+mn-ea"/>
              </a:rPr>
              <a:t>3D</a:t>
            </a:r>
            <a:r>
              <a:rPr lang="zh-CN" altLang="en-US" dirty="0">
                <a:effectLst/>
                <a:latin typeface="微软雅黑" panose="020B0503020204020204" pitchFamily="34" charset="-122"/>
                <a:ea typeface="微软雅黑" panose="020B0503020204020204" pitchFamily="34" charset="-122"/>
                <a:sym typeface="+mn-ea"/>
              </a:rPr>
              <a:t>模型</a:t>
            </a:r>
            <a:endParaRPr lang="zh-CN" altLang="en-US" dirty="0">
              <a:effectLst/>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9735" y="624813"/>
            <a:ext cx="4577903" cy="563539"/>
          </a:xfrm>
        </p:spPr>
        <p:txBody>
          <a:bodyPr>
            <a:normAutofit fontScale="90000"/>
          </a:bodyPr>
          <a:lstStyle/>
          <a:p>
            <a:r>
              <a:rPr lang="zh-CN" altLang="en-US" dirty="0">
                <a:sym typeface="+mn-ea"/>
              </a:rPr>
              <a:t>校徽模型制作</a:t>
            </a:r>
            <a:br>
              <a:rPr lang="zh-CN" altLang="en-US" dirty="0"/>
            </a:br>
            <a:endParaRPr lang="zh-CN" altLang="en-US"/>
          </a:p>
        </p:txBody>
      </p:sp>
      <p:pic>
        <p:nvPicPr>
          <p:cNvPr id="4" name="图片 3"/>
          <p:cNvPicPr>
            <a:picLocks noChangeAspect="1"/>
          </p:cNvPicPr>
          <p:nvPr/>
        </p:nvPicPr>
        <p:blipFill>
          <a:blip r:embed="rId1"/>
          <a:stretch>
            <a:fillRect/>
          </a:stretch>
        </p:blipFill>
        <p:spPr>
          <a:xfrm>
            <a:off x="1687195" y="1655445"/>
            <a:ext cx="5483860" cy="4646930"/>
          </a:xfrm>
          <a:prstGeom prst="rect">
            <a:avLst/>
          </a:prstGeom>
        </p:spPr>
      </p:pic>
      <p:sp>
        <p:nvSpPr>
          <p:cNvPr id="5" name="文本框 4"/>
          <p:cNvSpPr txBox="1"/>
          <p:nvPr/>
        </p:nvSpPr>
        <p:spPr>
          <a:xfrm>
            <a:off x="576580" y="1092835"/>
            <a:ext cx="8629015" cy="384810"/>
          </a:xfrm>
          <a:prstGeom prst="rect">
            <a:avLst/>
          </a:prstGeom>
          <a:noFill/>
        </p:spPr>
        <p:txBody>
          <a:bodyPr wrap="square" rtlCol="0">
            <a:spAutoFit/>
          </a:bodyPr>
          <a:p>
            <a:r>
              <a:rPr lang="zh-CN" altLang="en-US">
                <a:latin typeface="微软雅黑" panose="020B0503020204020204" pitchFamily="34" charset="-122"/>
                <a:ea typeface="微软雅黑" panose="020B0503020204020204" pitchFamily="34" charset="-122"/>
                <a:sym typeface="+mn-ea"/>
              </a:rPr>
              <a:t> 将同心圆拉伸高度为</a:t>
            </a:r>
            <a:r>
              <a:rPr lang="en-US" altLang="zh-CN">
                <a:latin typeface="微软雅黑" panose="020B0503020204020204" pitchFamily="34" charset="-122"/>
                <a:ea typeface="微软雅黑" panose="020B0503020204020204" pitchFamily="34" charset="-122"/>
                <a:sym typeface="+mn-ea"/>
              </a:rPr>
              <a:t>5mm</a:t>
            </a:r>
            <a:endParaRPr lang="en-US" altLang="zh-CN">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9735" y="624813"/>
            <a:ext cx="4577903" cy="563539"/>
          </a:xfrm>
        </p:spPr>
        <p:txBody>
          <a:bodyPr>
            <a:normAutofit fontScale="90000"/>
          </a:bodyPr>
          <a:lstStyle/>
          <a:p>
            <a:r>
              <a:rPr lang="zh-CN" altLang="en-US" dirty="0">
                <a:sym typeface="+mn-ea"/>
              </a:rPr>
              <a:t>校徽模型制作</a:t>
            </a:r>
            <a:br>
              <a:rPr lang="zh-CN" altLang="en-US" dirty="0"/>
            </a:br>
            <a:endParaRPr lang="zh-CN" altLang="en-US"/>
          </a:p>
        </p:txBody>
      </p:sp>
      <p:pic>
        <p:nvPicPr>
          <p:cNvPr id="3" name="图片 2"/>
          <p:cNvPicPr>
            <a:picLocks noChangeAspect="1"/>
          </p:cNvPicPr>
          <p:nvPr/>
        </p:nvPicPr>
        <p:blipFill>
          <a:blip r:embed="rId1"/>
          <a:stretch>
            <a:fillRect/>
          </a:stretch>
        </p:blipFill>
        <p:spPr>
          <a:xfrm>
            <a:off x="1976120" y="1412875"/>
            <a:ext cx="4917440" cy="5019675"/>
          </a:xfrm>
          <a:prstGeom prst="rect">
            <a:avLst/>
          </a:prstGeom>
        </p:spPr>
      </p:pic>
      <p:sp>
        <p:nvSpPr>
          <p:cNvPr id="5" name="文本框 4"/>
          <p:cNvSpPr txBox="1"/>
          <p:nvPr/>
        </p:nvSpPr>
        <p:spPr>
          <a:xfrm>
            <a:off x="576580" y="1092835"/>
            <a:ext cx="8629015" cy="384810"/>
          </a:xfrm>
          <a:prstGeom prst="rect">
            <a:avLst/>
          </a:prstGeom>
          <a:noFill/>
        </p:spPr>
        <p:txBody>
          <a:bodyPr wrap="square" rtlCol="0">
            <a:spAutoFit/>
          </a:bodyPr>
          <a:p>
            <a:r>
              <a:rPr lang="zh-CN" altLang="en-US">
                <a:latin typeface="微软雅黑" panose="020B0503020204020204" pitchFamily="34" charset="-122"/>
                <a:ea typeface="微软雅黑" panose="020B0503020204020204" pitchFamily="34" charset="-122"/>
                <a:sym typeface="+mn-ea"/>
              </a:rPr>
              <a:t> 将同心圆移动至校徽合适的位置</a:t>
            </a:r>
            <a:endParaRPr lang="en-US" altLang="zh-CN">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9735" y="624813"/>
            <a:ext cx="4577903" cy="563539"/>
          </a:xfrm>
        </p:spPr>
        <p:txBody>
          <a:bodyPr>
            <a:normAutofit fontScale="90000"/>
          </a:bodyPr>
          <a:lstStyle/>
          <a:p>
            <a:r>
              <a:rPr lang="zh-CN" altLang="en-US" dirty="0">
                <a:sym typeface="+mn-ea"/>
              </a:rPr>
              <a:t>校徽模型制作</a:t>
            </a:r>
            <a:br>
              <a:rPr lang="zh-CN" altLang="en-US" dirty="0"/>
            </a:br>
            <a:endParaRPr lang="zh-CN" altLang="en-US"/>
          </a:p>
        </p:txBody>
      </p:sp>
      <p:pic>
        <p:nvPicPr>
          <p:cNvPr id="4" name="图片 3"/>
          <p:cNvPicPr>
            <a:picLocks noChangeAspect="1"/>
          </p:cNvPicPr>
          <p:nvPr/>
        </p:nvPicPr>
        <p:blipFill>
          <a:blip r:embed="rId1"/>
          <a:stretch>
            <a:fillRect/>
          </a:stretch>
        </p:blipFill>
        <p:spPr>
          <a:xfrm>
            <a:off x="900430" y="2869565"/>
            <a:ext cx="3237865" cy="3595370"/>
          </a:xfrm>
          <a:prstGeom prst="rect">
            <a:avLst/>
          </a:prstGeom>
        </p:spPr>
      </p:pic>
      <p:pic>
        <p:nvPicPr>
          <p:cNvPr id="5" name="图片 4"/>
          <p:cNvPicPr>
            <a:picLocks noChangeAspect="1"/>
          </p:cNvPicPr>
          <p:nvPr/>
        </p:nvPicPr>
        <p:blipFill>
          <a:blip r:embed="rId2"/>
          <a:stretch>
            <a:fillRect/>
          </a:stretch>
        </p:blipFill>
        <p:spPr>
          <a:xfrm>
            <a:off x="4582160" y="2869565"/>
            <a:ext cx="3439795" cy="3737610"/>
          </a:xfrm>
          <a:prstGeom prst="rect">
            <a:avLst/>
          </a:prstGeom>
        </p:spPr>
      </p:pic>
      <p:sp>
        <p:nvSpPr>
          <p:cNvPr id="3" name="文本框 2"/>
          <p:cNvSpPr txBox="1"/>
          <p:nvPr/>
        </p:nvSpPr>
        <p:spPr>
          <a:xfrm>
            <a:off x="552450" y="1092835"/>
            <a:ext cx="8629015" cy="384810"/>
          </a:xfrm>
          <a:prstGeom prst="rect">
            <a:avLst/>
          </a:prstGeom>
          <a:noFill/>
        </p:spPr>
        <p:txBody>
          <a:bodyPr wrap="square" rtlCol="0">
            <a:spAutoFit/>
          </a:bodyPr>
          <a:p>
            <a:r>
              <a:rPr lang="zh-CN" altLang="en-US">
                <a:latin typeface="微软雅黑" panose="020B0503020204020204" pitchFamily="34" charset="-122"/>
                <a:ea typeface="微软雅黑" panose="020B0503020204020204" pitchFamily="34" charset="-122"/>
                <a:sym typeface="+mn-ea"/>
              </a:rPr>
              <a:t> 将同心圆、校徽、字母以及花纹进行合并</a:t>
            </a:r>
            <a:endParaRPr lang="en-US" altLang="zh-CN">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3"/>
          <a:stretch>
            <a:fillRect/>
          </a:stretch>
        </p:blipFill>
        <p:spPr>
          <a:xfrm>
            <a:off x="900430" y="1477645"/>
            <a:ext cx="5511165" cy="129794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a:sym typeface="+mn-ea"/>
              </a:rPr>
              <a:t>模型保存：</a:t>
            </a:r>
            <a:r>
              <a:rPr lang="en-US" altLang="zh-CN" sz="2400">
                <a:sym typeface="+mn-ea"/>
              </a:rPr>
              <a:t>123dx</a:t>
            </a:r>
            <a:endParaRPr lang="zh-CN" altLang="en-US" sz="2400"/>
          </a:p>
        </p:txBody>
      </p:sp>
      <p:grpSp>
        <p:nvGrpSpPr>
          <p:cNvPr id="8" name="组合 7"/>
          <p:cNvGrpSpPr/>
          <p:nvPr/>
        </p:nvGrpSpPr>
        <p:grpSpPr>
          <a:xfrm>
            <a:off x="1421130" y="1628140"/>
            <a:ext cx="5996079" cy="4697803"/>
            <a:chOff x="438" y="2564"/>
            <a:chExt cx="5745" cy="6635"/>
          </a:xfrm>
        </p:grpSpPr>
        <p:pic>
          <p:nvPicPr>
            <p:cNvPr id="5" name="图片 4" descr="微信截图_20170217110647"/>
            <p:cNvPicPr>
              <a:picLocks noChangeAspect="1"/>
            </p:cNvPicPr>
            <p:nvPr/>
          </p:nvPicPr>
          <p:blipFill>
            <a:blip r:embed="rId1"/>
            <a:stretch>
              <a:fillRect/>
            </a:stretch>
          </p:blipFill>
          <p:spPr>
            <a:xfrm>
              <a:off x="456" y="2564"/>
              <a:ext cx="5727" cy="6635"/>
            </a:xfrm>
            <a:prstGeom prst="rect">
              <a:avLst/>
            </a:prstGeom>
          </p:spPr>
        </p:pic>
        <p:sp>
          <p:nvSpPr>
            <p:cNvPr id="6" name="矩形 5"/>
            <p:cNvSpPr/>
            <p:nvPr/>
          </p:nvSpPr>
          <p:spPr>
            <a:xfrm>
              <a:off x="438" y="4499"/>
              <a:ext cx="2776" cy="639"/>
            </a:xfrm>
            <a:prstGeom prst="rect">
              <a:avLst/>
            </a:prstGeom>
            <a:noFill/>
            <a:ln w="63500" cmpd="sng">
              <a:solidFill>
                <a:srgbClr val="22BCA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214" y="5138"/>
              <a:ext cx="2969" cy="585"/>
            </a:xfrm>
            <a:prstGeom prst="rect">
              <a:avLst/>
            </a:prstGeom>
            <a:noFill/>
            <a:ln w="63500" cmpd="sng">
              <a:solidFill>
                <a:srgbClr val="22BCA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a:sym typeface="+mn-ea"/>
              </a:rPr>
              <a:t>模型保存：</a:t>
            </a:r>
            <a:r>
              <a:rPr lang="en-US" altLang="zh-CN" sz="2400">
                <a:sym typeface="+mn-ea"/>
              </a:rPr>
              <a:t>123dx</a:t>
            </a:r>
            <a:endParaRPr lang="zh-CN" altLang="en-US" sz="2400"/>
          </a:p>
        </p:txBody>
      </p:sp>
      <p:grpSp>
        <p:nvGrpSpPr>
          <p:cNvPr id="3" name="组合 2"/>
          <p:cNvGrpSpPr/>
          <p:nvPr/>
        </p:nvGrpSpPr>
        <p:grpSpPr>
          <a:xfrm>
            <a:off x="533400" y="1290955"/>
            <a:ext cx="8077200" cy="4992370"/>
            <a:chOff x="840" y="2033"/>
            <a:chExt cx="12720" cy="7862"/>
          </a:xfrm>
        </p:grpSpPr>
        <p:pic>
          <p:nvPicPr>
            <p:cNvPr id="4" name="图片 3" descr="360反馈意见截图167204069791100"/>
            <p:cNvPicPr>
              <a:picLocks noChangeAspect="1"/>
            </p:cNvPicPr>
            <p:nvPr/>
          </p:nvPicPr>
          <p:blipFill>
            <a:blip r:embed="rId1"/>
            <a:stretch>
              <a:fillRect/>
            </a:stretch>
          </p:blipFill>
          <p:spPr>
            <a:xfrm>
              <a:off x="840" y="2033"/>
              <a:ext cx="12720" cy="7862"/>
            </a:xfrm>
            <a:prstGeom prst="rect">
              <a:avLst/>
            </a:prstGeom>
          </p:spPr>
        </p:pic>
        <p:sp>
          <p:nvSpPr>
            <p:cNvPr id="9" name="矩形 8"/>
            <p:cNvSpPr/>
            <p:nvPr/>
          </p:nvSpPr>
          <p:spPr>
            <a:xfrm>
              <a:off x="1925" y="7822"/>
              <a:ext cx="3195" cy="603"/>
            </a:xfrm>
            <a:prstGeom prst="rect">
              <a:avLst/>
            </a:prstGeom>
            <a:noFill/>
            <a:ln w="63500" cmpd="sng">
              <a:solidFill>
                <a:srgbClr val="22BCA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709" y="9110"/>
              <a:ext cx="1846" cy="664"/>
            </a:xfrm>
            <a:prstGeom prst="rect">
              <a:avLst/>
            </a:prstGeom>
            <a:noFill/>
            <a:ln w="63500" cmpd="sng">
              <a:solidFill>
                <a:srgbClr val="22BCA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rot="7380000">
              <a:off x="11152" y="8089"/>
              <a:ext cx="1473" cy="523"/>
            </a:xfrm>
            <a:prstGeom prst="rightArrow">
              <a:avLst/>
            </a:prstGeom>
            <a:solidFill>
              <a:srgbClr val="22B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a:sym typeface="+mn-ea"/>
              </a:rPr>
              <a:t>模型导出：</a:t>
            </a:r>
            <a:r>
              <a:rPr lang="en-US" sz="2400">
                <a:sym typeface="+mn-ea"/>
              </a:rPr>
              <a:t>STL</a:t>
            </a:r>
            <a:endParaRPr lang="en-US" sz="2400"/>
          </a:p>
        </p:txBody>
      </p:sp>
      <p:grpSp>
        <p:nvGrpSpPr>
          <p:cNvPr id="9" name="组合 8"/>
          <p:cNvGrpSpPr/>
          <p:nvPr/>
        </p:nvGrpSpPr>
        <p:grpSpPr>
          <a:xfrm>
            <a:off x="1383030" y="1235710"/>
            <a:ext cx="6186805" cy="5192395"/>
            <a:chOff x="2178" y="1946"/>
            <a:chExt cx="9743" cy="8177"/>
          </a:xfrm>
        </p:grpSpPr>
        <p:pic>
          <p:nvPicPr>
            <p:cNvPr id="4" name="图片 3" descr="微信截图_20170217111029"/>
            <p:cNvPicPr>
              <a:picLocks noChangeAspect="1"/>
            </p:cNvPicPr>
            <p:nvPr/>
          </p:nvPicPr>
          <p:blipFill>
            <a:blip r:embed="rId1"/>
            <a:stretch>
              <a:fillRect/>
            </a:stretch>
          </p:blipFill>
          <p:spPr>
            <a:xfrm>
              <a:off x="2178" y="1946"/>
              <a:ext cx="9743" cy="8177"/>
            </a:xfrm>
            <a:prstGeom prst="rect">
              <a:avLst/>
            </a:prstGeom>
          </p:spPr>
        </p:pic>
        <p:sp>
          <p:nvSpPr>
            <p:cNvPr id="3" name="矩形 2"/>
            <p:cNvSpPr/>
            <p:nvPr/>
          </p:nvSpPr>
          <p:spPr>
            <a:xfrm>
              <a:off x="2178" y="6541"/>
              <a:ext cx="4563" cy="712"/>
            </a:xfrm>
            <a:prstGeom prst="rect">
              <a:avLst/>
            </a:prstGeom>
            <a:noFill/>
            <a:ln w="63500" cmpd="sng">
              <a:solidFill>
                <a:srgbClr val="22BCA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741" y="6541"/>
              <a:ext cx="5104" cy="712"/>
            </a:xfrm>
            <a:prstGeom prst="rect">
              <a:avLst/>
            </a:prstGeom>
            <a:noFill/>
            <a:ln w="63500" cmpd="sng">
              <a:solidFill>
                <a:srgbClr val="22BCA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a:sym typeface="+mn-ea"/>
              </a:rPr>
              <a:t>模型导出：</a:t>
            </a:r>
            <a:r>
              <a:rPr lang="en-US" sz="2400">
                <a:sym typeface="+mn-ea"/>
              </a:rPr>
              <a:t>STL</a:t>
            </a:r>
            <a:endParaRPr lang="en-US" sz="2400"/>
          </a:p>
        </p:txBody>
      </p:sp>
      <p:grpSp>
        <p:nvGrpSpPr>
          <p:cNvPr id="6" name="组合 5"/>
          <p:cNvGrpSpPr/>
          <p:nvPr/>
        </p:nvGrpSpPr>
        <p:grpSpPr>
          <a:xfrm>
            <a:off x="1208405" y="1717675"/>
            <a:ext cx="6316345" cy="4239260"/>
            <a:chOff x="1903" y="2705"/>
            <a:chExt cx="9947" cy="6676"/>
          </a:xfrm>
        </p:grpSpPr>
        <p:pic>
          <p:nvPicPr>
            <p:cNvPr id="3" name="图片 2" descr="微信截图_20170217111231"/>
            <p:cNvPicPr>
              <a:picLocks noChangeAspect="1"/>
            </p:cNvPicPr>
            <p:nvPr/>
          </p:nvPicPr>
          <p:blipFill>
            <a:blip r:embed="rId1"/>
            <a:stretch>
              <a:fillRect/>
            </a:stretch>
          </p:blipFill>
          <p:spPr>
            <a:xfrm>
              <a:off x="1903" y="2705"/>
              <a:ext cx="9947" cy="5389"/>
            </a:xfrm>
            <a:prstGeom prst="rect">
              <a:avLst/>
            </a:prstGeom>
          </p:spPr>
        </p:pic>
        <p:sp>
          <p:nvSpPr>
            <p:cNvPr id="7" name="矩形 6"/>
            <p:cNvSpPr/>
            <p:nvPr/>
          </p:nvSpPr>
          <p:spPr>
            <a:xfrm>
              <a:off x="8130" y="7187"/>
              <a:ext cx="1823" cy="801"/>
            </a:xfrm>
            <a:prstGeom prst="rect">
              <a:avLst/>
            </a:prstGeom>
            <a:noFill/>
            <a:ln w="63500" cmpd="sng">
              <a:solidFill>
                <a:srgbClr val="22BCA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右箭头 4"/>
            <p:cNvSpPr/>
            <p:nvPr/>
          </p:nvSpPr>
          <p:spPr>
            <a:xfrm rot="13980000">
              <a:off x="9468" y="8383"/>
              <a:ext cx="1473" cy="523"/>
            </a:xfrm>
            <a:prstGeom prst="rightArrow">
              <a:avLst/>
            </a:prstGeom>
            <a:solidFill>
              <a:srgbClr val="22B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a:sym typeface="+mn-ea"/>
              </a:rPr>
              <a:t>模型导出：</a:t>
            </a:r>
            <a:r>
              <a:rPr lang="en-US" sz="2400">
                <a:sym typeface="+mn-ea"/>
              </a:rPr>
              <a:t>STL</a:t>
            </a:r>
            <a:endParaRPr lang="en-US" sz="2400"/>
          </a:p>
        </p:txBody>
      </p:sp>
      <p:grpSp>
        <p:nvGrpSpPr>
          <p:cNvPr id="9" name="组合 8"/>
          <p:cNvGrpSpPr/>
          <p:nvPr/>
        </p:nvGrpSpPr>
        <p:grpSpPr>
          <a:xfrm>
            <a:off x="523875" y="1392555"/>
            <a:ext cx="7820660" cy="4867275"/>
            <a:chOff x="825" y="2193"/>
            <a:chExt cx="12316" cy="7665"/>
          </a:xfrm>
        </p:grpSpPr>
        <p:pic>
          <p:nvPicPr>
            <p:cNvPr id="3" name="图片 2" descr="360反馈意见截图18720126464972"/>
            <p:cNvPicPr>
              <a:picLocks noChangeAspect="1"/>
            </p:cNvPicPr>
            <p:nvPr/>
          </p:nvPicPr>
          <p:blipFill>
            <a:blip r:embed="rId1"/>
            <a:stretch>
              <a:fillRect/>
            </a:stretch>
          </p:blipFill>
          <p:spPr>
            <a:xfrm>
              <a:off x="825" y="2193"/>
              <a:ext cx="12316" cy="7665"/>
            </a:xfrm>
            <a:prstGeom prst="rect">
              <a:avLst/>
            </a:prstGeom>
          </p:spPr>
        </p:pic>
        <p:sp>
          <p:nvSpPr>
            <p:cNvPr id="7" name="矩形 6"/>
            <p:cNvSpPr/>
            <p:nvPr/>
          </p:nvSpPr>
          <p:spPr>
            <a:xfrm>
              <a:off x="1865" y="7820"/>
              <a:ext cx="3099" cy="595"/>
            </a:xfrm>
            <a:prstGeom prst="rect">
              <a:avLst/>
            </a:prstGeom>
            <a:noFill/>
            <a:ln w="63500" cmpd="sng">
              <a:solidFill>
                <a:srgbClr val="22BCA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422" y="9026"/>
              <a:ext cx="1776" cy="712"/>
            </a:xfrm>
            <a:prstGeom prst="rect">
              <a:avLst/>
            </a:prstGeom>
            <a:noFill/>
            <a:ln w="63500" cmpd="sng">
              <a:solidFill>
                <a:srgbClr val="22BCA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右箭头 5"/>
            <p:cNvSpPr/>
            <p:nvPr/>
          </p:nvSpPr>
          <p:spPr>
            <a:xfrm rot="7380000">
              <a:off x="10741" y="8005"/>
              <a:ext cx="1473" cy="523"/>
            </a:xfrm>
            <a:prstGeom prst="rightArrow">
              <a:avLst/>
            </a:prstGeom>
            <a:solidFill>
              <a:srgbClr val="22B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a:sym typeface="+mn-ea"/>
              </a:rPr>
              <a:t>模型打印</a:t>
            </a:r>
            <a:endParaRPr lang="en-US" altLang="zh-CN" sz="2400">
              <a:sym typeface="+mn-ea"/>
            </a:endParaRPr>
          </a:p>
        </p:txBody>
      </p:sp>
      <p:sp>
        <p:nvSpPr>
          <p:cNvPr id="4" name="文本框 3"/>
          <p:cNvSpPr txBox="1"/>
          <p:nvPr/>
        </p:nvSpPr>
        <p:spPr>
          <a:xfrm>
            <a:off x="323215" y="1223645"/>
            <a:ext cx="8729980" cy="384810"/>
          </a:xfrm>
          <a:prstGeom prst="rect">
            <a:avLst/>
          </a:prstGeom>
          <a:noFill/>
        </p:spPr>
        <p:txBody>
          <a:bodyPr wrap="none" rtlCol="0" anchor="t">
            <a:spAutoFit/>
          </a:bodyPr>
          <a:p>
            <a:r>
              <a:rPr lang="zh-CN" altLang="en-US">
                <a:latin typeface="微软雅黑" panose="020B0503020204020204" pitchFamily="34" charset="-122"/>
                <a:ea typeface="微软雅黑" panose="020B0503020204020204" pitchFamily="34" charset="-122"/>
                <a:sym typeface="+mn-ea"/>
              </a:rPr>
              <a:t>模型载入</a:t>
            </a:r>
            <a:r>
              <a:rPr lang="en-US" altLang="zh-CN">
                <a:latin typeface="微软雅黑" panose="020B0503020204020204" pitchFamily="34" charset="-122"/>
                <a:ea typeface="微软雅黑" panose="020B0503020204020204" pitchFamily="34" charset="-122"/>
                <a:sym typeface="+mn-ea"/>
              </a:rPr>
              <a:t>pango</a:t>
            </a:r>
            <a:r>
              <a:rPr lang="zh-CN" altLang="en-US">
                <a:latin typeface="微软雅黑" panose="020B0503020204020204" pitchFamily="34" charset="-122"/>
                <a:ea typeface="微软雅黑" panose="020B0503020204020204" pitchFamily="34" charset="-122"/>
                <a:sym typeface="+mn-ea"/>
              </a:rPr>
              <a:t>软件，点击查看分层查看打印时间，保存</a:t>
            </a:r>
            <a:r>
              <a:rPr lang="en-US" altLang="zh-CN">
                <a:latin typeface="微软雅黑" panose="020B0503020204020204" pitchFamily="34" charset="-122"/>
                <a:ea typeface="微软雅黑" panose="020B0503020204020204" pitchFamily="34" charset="-122"/>
                <a:sym typeface="+mn-ea"/>
              </a:rPr>
              <a:t>pcode</a:t>
            </a:r>
            <a:r>
              <a:rPr lang="zh-CN" altLang="en-US">
                <a:latin typeface="微软雅黑" panose="020B0503020204020204" pitchFamily="34" charset="-122"/>
                <a:ea typeface="微软雅黑" panose="020B0503020204020204" pitchFamily="34" charset="-122"/>
                <a:sym typeface="+mn-ea"/>
              </a:rPr>
              <a:t>文件，放入</a:t>
            </a:r>
            <a:r>
              <a:rPr lang="en-US" altLang="zh-CN">
                <a:latin typeface="微软雅黑" panose="020B0503020204020204" pitchFamily="34" charset="-122"/>
                <a:ea typeface="微软雅黑" panose="020B0503020204020204" pitchFamily="34" charset="-122"/>
                <a:sym typeface="+mn-ea"/>
              </a:rPr>
              <a:t>SD</a:t>
            </a:r>
            <a:r>
              <a:rPr lang="zh-CN" altLang="en-US">
                <a:latin typeface="微软雅黑" panose="020B0503020204020204" pitchFamily="34" charset="-122"/>
                <a:ea typeface="微软雅黑" panose="020B0503020204020204" pitchFamily="34" charset="-122"/>
                <a:sym typeface="+mn-ea"/>
              </a:rPr>
              <a:t>卡打印</a:t>
            </a:r>
            <a:endParaRPr lang="zh-CN" altLang="en-US">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421640" y="1795145"/>
            <a:ext cx="8300720" cy="439801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62068" y="2238233"/>
            <a:ext cx="1583139" cy="148571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校徽模型制作</a:t>
            </a:r>
            <a:endParaRPr lang="zh-CN" altLang="en-US" dirty="0"/>
          </a:p>
        </p:txBody>
      </p:sp>
      <p:sp>
        <p:nvSpPr>
          <p:cNvPr id="16" name="文本框 15"/>
          <p:cNvSpPr txBox="1"/>
          <p:nvPr/>
        </p:nvSpPr>
        <p:spPr>
          <a:xfrm>
            <a:off x="499926" y="1152465"/>
            <a:ext cx="6318123" cy="384810"/>
          </a:xfrm>
          <a:prstGeom prst="rect">
            <a:avLst/>
          </a:prstGeom>
          <a:noFill/>
        </p:spPr>
        <p:txBody>
          <a:bodyPr wrap="square" rtlCol="0">
            <a:spAutoFit/>
          </a:bodyPr>
          <a:lstStyle/>
          <a:p>
            <a:r>
              <a:rPr lang="zh-CN" altLang="en-US" dirty="0">
                <a:effectLst/>
                <a:latin typeface="微软雅黑" panose="020B0503020204020204" pitchFamily="34" charset="-122"/>
                <a:ea typeface="微软雅黑" panose="020B0503020204020204" pitchFamily="34" charset="-122"/>
                <a:sym typeface="+mn-ea"/>
              </a:rPr>
              <a:t>首先从工具栏的草图中选择圆，绘制直径为</a:t>
            </a:r>
            <a:r>
              <a:rPr lang="en-US" altLang="zh-CN" dirty="0">
                <a:effectLst/>
                <a:latin typeface="微软雅黑" panose="020B0503020204020204" pitchFamily="34" charset="-122"/>
                <a:ea typeface="微软雅黑" panose="020B0503020204020204" pitchFamily="34" charset="-122"/>
                <a:sym typeface="+mn-ea"/>
              </a:rPr>
              <a:t>40mm</a:t>
            </a:r>
            <a:r>
              <a:rPr lang="zh-CN" altLang="en-US" dirty="0">
                <a:effectLst/>
                <a:latin typeface="微软雅黑" panose="020B0503020204020204" pitchFamily="34" charset="-122"/>
                <a:ea typeface="微软雅黑" panose="020B0503020204020204" pitchFamily="34" charset="-122"/>
                <a:sym typeface="+mn-ea"/>
              </a:rPr>
              <a:t>的圆。</a:t>
            </a:r>
            <a:endParaRPr lang="en-US" altLang="zh-CN" dirty="0">
              <a:effectLst/>
              <a:latin typeface="微软雅黑" panose="020B0503020204020204" pitchFamily="34" charset="-122"/>
              <a:ea typeface="微软雅黑" panose="020B0503020204020204" pitchFamily="34" charset="-122"/>
              <a:sym typeface="+mn-ea"/>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94777" y="1676868"/>
            <a:ext cx="5945260" cy="1304180"/>
          </a:xfrm>
          <a:prstGeom prst="rect">
            <a:avLst/>
          </a:prstGeom>
        </p:spPr>
      </p:pic>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0728" y="3166898"/>
            <a:ext cx="4065605" cy="326053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校徽模型制作</a:t>
            </a:r>
            <a:endParaRPr lang="zh-CN" altLang="en-US" dirty="0"/>
          </a:p>
        </p:txBody>
      </p:sp>
      <p:sp>
        <p:nvSpPr>
          <p:cNvPr id="16" name="文本框 15"/>
          <p:cNvSpPr txBox="1"/>
          <p:nvPr/>
        </p:nvSpPr>
        <p:spPr>
          <a:xfrm>
            <a:off x="575310" y="1144872"/>
            <a:ext cx="3025140" cy="335280"/>
          </a:xfrm>
          <a:prstGeom prst="rect">
            <a:avLst/>
          </a:prstGeom>
          <a:noFill/>
        </p:spPr>
        <p:txBody>
          <a:bodyPr wrap="square" rtlCol="0">
            <a:spAutoFit/>
          </a:bodyPr>
          <a:lstStyle/>
          <a:p>
            <a:r>
              <a:rPr lang="zh-CN" altLang="en-US" sz="1600" b="1" dirty="0">
                <a:effectLst/>
                <a:sym typeface="+mn-ea"/>
              </a:rPr>
              <a:t> </a:t>
            </a:r>
            <a:endParaRPr lang="zh-CN" altLang="en-US" sz="1600" b="1" dirty="0">
              <a:effectLst/>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00063" y="1479923"/>
            <a:ext cx="5565405" cy="1334359"/>
          </a:xfrm>
          <a:prstGeom prst="rect">
            <a:avLst/>
          </a:prstGeom>
        </p:spPr>
      </p:pic>
      <p:sp>
        <p:nvSpPr>
          <p:cNvPr id="10" name="文本框 9"/>
          <p:cNvSpPr txBox="1"/>
          <p:nvPr/>
        </p:nvSpPr>
        <p:spPr>
          <a:xfrm>
            <a:off x="575310" y="1052830"/>
            <a:ext cx="8601710" cy="384810"/>
          </a:xfrm>
          <a:prstGeom prst="rect">
            <a:avLst/>
          </a:prstGeom>
          <a:noFill/>
        </p:spPr>
        <p:txBody>
          <a:bodyPr wrap="square" rtlCol="0">
            <a:spAutoFit/>
          </a:bodyPr>
          <a:lstStyle/>
          <a:p>
            <a:r>
              <a:rPr lang="zh-CN" altLang="en-US" dirty="0">
                <a:effectLst/>
                <a:latin typeface="微软雅黑" panose="020B0503020204020204" pitchFamily="34" charset="-122"/>
                <a:ea typeface="微软雅黑" panose="020B0503020204020204" pitchFamily="34" charset="-122"/>
                <a:sym typeface="+mn-ea"/>
              </a:rPr>
              <a:t>其次从工具栏的草图中选择矩形，在圆内合适的地方绘制出边长为</a:t>
            </a:r>
            <a:r>
              <a:rPr lang="en-US" altLang="zh-CN" dirty="0">
                <a:effectLst/>
                <a:latin typeface="微软雅黑" panose="020B0503020204020204" pitchFamily="34" charset="-122"/>
                <a:ea typeface="微软雅黑" panose="020B0503020204020204" pitchFamily="34" charset="-122"/>
                <a:sym typeface="+mn-ea"/>
              </a:rPr>
              <a:t>5mm</a:t>
            </a:r>
            <a:r>
              <a:rPr lang="zh-CN" altLang="en-US" dirty="0">
                <a:effectLst/>
                <a:latin typeface="微软雅黑" panose="020B0503020204020204" pitchFamily="34" charset="-122"/>
                <a:ea typeface="微软雅黑" panose="020B0503020204020204" pitchFamily="34" charset="-122"/>
                <a:sym typeface="+mn-ea"/>
              </a:rPr>
              <a:t>的正方形。</a:t>
            </a:r>
            <a:r>
              <a:rPr lang="en-US" altLang="zh-CN" b="1" dirty="0">
                <a:effectLst/>
                <a:latin typeface="微软雅黑" panose="020B0503020204020204" pitchFamily="34" charset="-122"/>
                <a:ea typeface="微软雅黑" panose="020B0503020204020204" pitchFamily="34" charset="-122"/>
                <a:sym typeface="+mn-ea"/>
              </a:rPr>
              <a:t> </a:t>
            </a:r>
            <a:endParaRPr lang="en-US" altLang="zh-CN" b="1" dirty="0">
              <a:effectLst/>
              <a:latin typeface="微软雅黑" panose="020B0503020204020204" pitchFamily="34" charset="-122"/>
              <a:ea typeface="微软雅黑" panose="020B0503020204020204" pitchFamily="34" charset="-122"/>
              <a:sym typeface="+mn-ea"/>
            </a:endParaRP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8766" y="2921024"/>
            <a:ext cx="3587998" cy="364647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校徽模型制作</a:t>
            </a:r>
            <a:endParaRPr lang="zh-CN" altLang="en-US" dirty="0"/>
          </a:p>
        </p:txBody>
      </p:sp>
      <p:sp>
        <p:nvSpPr>
          <p:cNvPr id="16" name="文本框 15"/>
          <p:cNvSpPr txBox="1"/>
          <p:nvPr/>
        </p:nvSpPr>
        <p:spPr>
          <a:xfrm>
            <a:off x="557555" y="1073717"/>
            <a:ext cx="3164205" cy="335280"/>
          </a:xfrm>
          <a:prstGeom prst="rect">
            <a:avLst/>
          </a:prstGeom>
          <a:noFill/>
        </p:spPr>
        <p:txBody>
          <a:bodyPr wrap="square" rtlCol="0">
            <a:spAutoFit/>
          </a:bodyPr>
          <a:lstStyle/>
          <a:p>
            <a:r>
              <a:rPr lang="zh-CN" altLang="en-US" sz="1600" b="1" dirty="0">
                <a:effectLst/>
                <a:sym typeface="+mn-ea"/>
              </a:rPr>
              <a:t> </a:t>
            </a:r>
            <a:endParaRPr lang="zh-CN" altLang="en-US" sz="1600" b="1" dirty="0">
              <a:effectLst/>
            </a:endParaRPr>
          </a:p>
        </p:txBody>
      </p:sp>
      <p:sp>
        <p:nvSpPr>
          <p:cNvPr id="5" name="文本框 4"/>
          <p:cNvSpPr txBox="1"/>
          <p:nvPr/>
        </p:nvSpPr>
        <p:spPr>
          <a:xfrm>
            <a:off x="575310" y="1052830"/>
            <a:ext cx="8114030" cy="384810"/>
          </a:xfrm>
          <a:prstGeom prst="rect">
            <a:avLst/>
          </a:prstGeom>
          <a:noFill/>
        </p:spPr>
        <p:txBody>
          <a:bodyPr wrap="square" rtlCol="0">
            <a:spAutoFit/>
          </a:bodyPr>
          <a:lstStyle/>
          <a:p>
            <a:r>
              <a:rPr lang="zh-CN" altLang="en-US" dirty="0">
                <a:effectLst/>
                <a:latin typeface="微软雅黑" panose="020B0503020204020204" pitchFamily="34" charset="-122"/>
                <a:ea typeface="微软雅黑" panose="020B0503020204020204" pitchFamily="34" charset="-122"/>
                <a:sym typeface="+mn-ea"/>
              </a:rPr>
              <a:t>同样的方法，以正方形的顶点为起点绘制出下图另外四个边长为</a:t>
            </a:r>
            <a:r>
              <a:rPr lang="en-US" altLang="zh-CN" dirty="0">
                <a:effectLst/>
                <a:latin typeface="微软雅黑" panose="020B0503020204020204" pitchFamily="34" charset="-122"/>
                <a:ea typeface="微软雅黑" panose="020B0503020204020204" pitchFamily="34" charset="-122"/>
                <a:sym typeface="+mn-ea"/>
              </a:rPr>
              <a:t>5mm</a:t>
            </a:r>
            <a:r>
              <a:rPr lang="zh-CN" altLang="en-US" dirty="0">
                <a:effectLst/>
                <a:latin typeface="微软雅黑" panose="020B0503020204020204" pitchFamily="34" charset="-122"/>
                <a:ea typeface="微软雅黑" panose="020B0503020204020204" pitchFamily="34" charset="-122"/>
                <a:sym typeface="+mn-ea"/>
              </a:rPr>
              <a:t>的正方形。</a:t>
            </a:r>
            <a:r>
              <a:rPr lang="en-US" altLang="zh-CN" dirty="0">
                <a:effectLst/>
                <a:latin typeface="微软雅黑" panose="020B0503020204020204" pitchFamily="34" charset="-122"/>
                <a:ea typeface="微软雅黑" panose="020B0503020204020204" pitchFamily="34" charset="-122"/>
                <a:sym typeface="+mn-ea"/>
              </a:rPr>
              <a:t> </a:t>
            </a:r>
            <a:endParaRPr lang="en-US" altLang="zh-CN" dirty="0">
              <a:effectLst/>
              <a:latin typeface="微软雅黑" panose="020B0503020204020204" pitchFamily="34" charset="-122"/>
              <a:ea typeface="微软雅黑" panose="020B0503020204020204" pitchFamily="34" charset="-122"/>
              <a:sym typeface="+mn-ea"/>
            </a:endParaRPr>
          </a:p>
        </p:txBody>
      </p:sp>
      <p:pic>
        <p:nvPicPr>
          <p:cNvPr id="7" name="图片 6"/>
          <p:cNvPicPr>
            <a:picLocks noChangeAspect="1"/>
          </p:cNvPicPr>
          <p:nvPr/>
        </p:nvPicPr>
        <p:blipFill>
          <a:blip r:embed="rId1"/>
          <a:stretch>
            <a:fillRect/>
          </a:stretch>
        </p:blipFill>
        <p:spPr>
          <a:xfrm>
            <a:off x="2054195" y="1806590"/>
            <a:ext cx="4660946" cy="446443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校徽模型制作</a:t>
            </a:r>
            <a:endParaRPr lang="zh-CN" altLang="en-US" dirty="0"/>
          </a:p>
        </p:txBody>
      </p:sp>
      <p:sp>
        <p:nvSpPr>
          <p:cNvPr id="16" name="文本框 15"/>
          <p:cNvSpPr txBox="1"/>
          <p:nvPr/>
        </p:nvSpPr>
        <p:spPr>
          <a:xfrm>
            <a:off x="530921" y="1100350"/>
            <a:ext cx="8231339" cy="659130"/>
          </a:xfrm>
          <a:prstGeom prst="rect">
            <a:avLst/>
          </a:prstGeom>
          <a:noFill/>
        </p:spPr>
        <p:txBody>
          <a:bodyPr wrap="square" rtlCol="0">
            <a:spAutoFit/>
          </a:bodyPr>
          <a:lstStyle/>
          <a:p>
            <a:r>
              <a:rPr lang="zh-CN" altLang="en-US" dirty="0">
                <a:effectLst/>
                <a:latin typeface="微软雅黑" panose="020B0503020204020204" pitchFamily="34" charset="-122"/>
                <a:ea typeface="微软雅黑" panose="020B0503020204020204" pitchFamily="34" charset="-122"/>
              </a:rPr>
              <a:t>如图，以左边和右边外侧正方形一角为顶点各绘制出长为</a:t>
            </a:r>
            <a:r>
              <a:rPr lang="en-US" altLang="zh-CN" dirty="0">
                <a:effectLst/>
                <a:latin typeface="微软雅黑" panose="020B0503020204020204" pitchFamily="34" charset="-122"/>
                <a:ea typeface="微软雅黑" panose="020B0503020204020204" pitchFamily="34" charset="-122"/>
              </a:rPr>
              <a:t>8mm</a:t>
            </a:r>
            <a:r>
              <a:rPr lang="zh-CN" altLang="en-US" dirty="0">
                <a:effectLst/>
                <a:latin typeface="微软雅黑" panose="020B0503020204020204" pitchFamily="34" charset="-122"/>
                <a:ea typeface="微软雅黑" panose="020B0503020204020204" pitchFamily="34" charset="-122"/>
              </a:rPr>
              <a:t>，宽为</a:t>
            </a:r>
            <a:r>
              <a:rPr lang="en-US" altLang="zh-CN" dirty="0">
                <a:effectLst/>
                <a:latin typeface="微软雅黑" panose="020B0503020204020204" pitchFamily="34" charset="-122"/>
                <a:ea typeface="微软雅黑" panose="020B0503020204020204" pitchFamily="34" charset="-122"/>
              </a:rPr>
              <a:t>4mm</a:t>
            </a:r>
            <a:r>
              <a:rPr lang="zh-CN" altLang="en-US" dirty="0">
                <a:effectLst/>
                <a:latin typeface="微软雅黑" panose="020B0503020204020204" pitchFamily="34" charset="-122"/>
                <a:ea typeface="微软雅黑" panose="020B0503020204020204" pitchFamily="34" charset="-122"/>
              </a:rPr>
              <a:t>的矩形，如下图</a:t>
            </a:r>
            <a:endParaRPr lang="zh-CN" altLang="en-US" dirty="0">
              <a:effectLst/>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42171" y="2096829"/>
            <a:ext cx="5188417" cy="421519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校徽模型制作</a:t>
            </a:r>
            <a:endParaRPr lang="zh-CN" altLang="en-US" dirty="0"/>
          </a:p>
        </p:txBody>
      </p:sp>
      <p:sp>
        <p:nvSpPr>
          <p:cNvPr id="16" name="文本框 15"/>
          <p:cNvSpPr txBox="1"/>
          <p:nvPr/>
        </p:nvSpPr>
        <p:spPr>
          <a:xfrm>
            <a:off x="601980" y="1096645"/>
            <a:ext cx="8806180" cy="384810"/>
          </a:xfrm>
          <a:prstGeom prst="rect">
            <a:avLst/>
          </a:prstGeom>
          <a:noFill/>
        </p:spPr>
        <p:txBody>
          <a:bodyPr wrap="square" rtlCol="0">
            <a:spAutoFit/>
          </a:bodyPr>
          <a:lstStyle/>
          <a:p>
            <a:r>
              <a:rPr lang="zh-CN" altLang="en-US" dirty="0">
                <a:effectLst/>
                <a:latin typeface="微软雅黑" panose="020B0503020204020204" pitchFamily="34" charset="-122"/>
                <a:ea typeface="微软雅黑" panose="020B0503020204020204" pitchFamily="34" charset="-122"/>
              </a:rPr>
              <a:t>选择草图中的三点圆弧工具，按图示在圆上选择起点和终点，两点距离为</a:t>
            </a:r>
            <a:r>
              <a:rPr lang="en-US" altLang="zh-CN" dirty="0">
                <a:effectLst/>
                <a:latin typeface="微软雅黑" panose="020B0503020204020204" pitchFamily="34" charset="-122"/>
                <a:ea typeface="微软雅黑" panose="020B0503020204020204" pitchFamily="34" charset="-122"/>
              </a:rPr>
              <a:t>23mm</a:t>
            </a:r>
            <a:endParaRPr lang="zh-CN" altLang="en-US" dirty="0">
              <a:effectLst/>
              <a:latin typeface="微软雅黑" panose="020B0503020204020204" pitchFamily="34" charset="-122"/>
              <a:ea typeface="微软雅黑" panose="020B0503020204020204" pitchFamily="34" charset="-122"/>
            </a:endParaRPr>
          </a:p>
        </p:txBody>
      </p:sp>
      <p:pic>
        <p:nvPicPr>
          <p:cNvPr id="22" name="图片 21"/>
          <p:cNvPicPr>
            <a:picLocks noChangeAspect="1"/>
          </p:cNvPicPr>
          <p:nvPr/>
        </p:nvPicPr>
        <p:blipFill>
          <a:blip r:embed="rId1"/>
          <a:stretch>
            <a:fillRect/>
          </a:stretch>
        </p:blipFill>
        <p:spPr>
          <a:xfrm>
            <a:off x="2300287" y="2789135"/>
            <a:ext cx="4719637" cy="3848130"/>
          </a:xfrm>
          <a:prstGeom prst="rect">
            <a:avLst/>
          </a:prstGeom>
        </p:spPr>
      </p:pic>
      <p:pic>
        <p:nvPicPr>
          <p:cNvPr id="24" name="图片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365" y="1557020"/>
            <a:ext cx="6096635" cy="1231900"/>
          </a:xfrm>
          <a:prstGeom prst="rect">
            <a:avLst/>
          </a:prstGeom>
        </p:spPr>
      </p:pic>
    </p:spTree>
  </p:cSld>
  <p:clrMapOvr>
    <a:masterClrMapping/>
  </p:clrMapOvr>
</p:sld>
</file>

<file path=ppt/theme/theme1.xml><?xml version="1.0" encoding="utf-8"?>
<a:theme xmlns:a="http://schemas.openxmlformats.org/drawingml/2006/main" name="2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Xilinx Template (light)">
  <a:themeElements>
    <a:clrScheme name="Xilinx Template_light 1">
      <a:dk1>
        <a:srgbClr val="000000"/>
      </a:dk1>
      <a:lt1>
        <a:srgbClr val="FFFFFF"/>
      </a:lt1>
      <a:dk2>
        <a:srgbClr val="008CA8"/>
      </a:dk2>
      <a:lt2>
        <a:srgbClr val="EE3424"/>
      </a:lt2>
      <a:accent1>
        <a:srgbClr val="EC891D"/>
      </a:accent1>
      <a:accent2>
        <a:srgbClr val="B20838"/>
      </a:accent2>
      <a:accent3>
        <a:srgbClr val="FFFFFF"/>
      </a:accent3>
      <a:accent4>
        <a:srgbClr val="000000"/>
      </a:accent4>
      <a:accent5>
        <a:srgbClr val="F4C4AB"/>
      </a:accent5>
      <a:accent6>
        <a:srgbClr val="A10632"/>
      </a:accent6>
      <a:hlink>
        <a:srgbClr val="D9DA56"/>
      </a:hlink>
      <a:folHlink>
        <a:srgbClr val="8B8D09"/>
      </a:folHlink>
    </a:clrScheme>
    <a:fontScheme name="Xilinx Template_ligh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76200" cap="flat" cmpd="sng" algn="ctr">
          <a:noFill/>
          <a:prstDash val="solid"/>
          <a:round/>
          <a:headEnd type="none" w="med" len="med"/>
          <a:tailEnd type="none" w="med" len="med"/>
        </a:ln>
      </a:spPr>
      <a:bodyPr vert="horz" wrap="square" lIns="91440" tIns="45720" rIns="91440" bIns="45720" numCol="1" rtlCol="0" anchor="ctr" anchorCtr="0" compatLnSpc="1">
        <a:noAutofit/>
      </a:bodyPr>
      <a:lstStyle>
        <a:defPPr algn="ctr">
          <a:defRPr dirty="0" smtClean="0">
            <a:solidFill>
              <a:srgbClr val="000000"/>
            </a:solidFill>
          </a:defRPr>
        </a:defPPr>
      </a:lstStyle>
    </a:spDef>
    <a:lnDef>
      <a:spPr bwMode="auto">
        <a:xfrm>
          <a:off x="0" y="0"/>
          <a:ext cx="1" cy="1"/>
        </a:xfrm>
        <a:custGeom>
          <a:avLst/>
          <a:gdLst/>
          <a:ahLst/>
          <a:cxnLst/>
          <a:rect l="0" t="0" r="0" b="0"/>
          <a:pathLst/>
        </a:custGeom>
        <a:solidFill>
          <a:schemeClr val="tx2"/>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spAutoFit/>
      </a:bodyPr>
      <a:lstStyle>
        <a:defPPr marL="0" marR="0" indent="0" algn="ctr"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Xilinx Template_light 1">
        <a:dk1>
          <a:srgbClr val="000000"/>
        </a:dk1>
        <a:lt1>
          <a:srgbClr val="FFFFFF"/>
        </a:lt1>
        <a:dk2>
          <a:srgbClr val="008CA8"/>
        </a:dk2>
        <a:lt2>
          <a:srgbClr val="EE3424"/>
        </a:lt2>
        <a:accent1>
          <a:srgbClr val="EC891D"/>
        </a:accent1>
        <a:accent2>
          <a:srgbClr val="B20838"/>
        </a:accent2>
        <a:accent3>
          <a:srgbClr val="FFFFFF"/>
        </a:accent3>
        <a:accent4>
          <a:srgbClr val="000000"/>
        </a:accent4>
        <a:accent5>
          <a:srgbClr val="F4C4AB"/>
        </a:accent5>
        <a:accent6>
          <a:srgbClr val="A10632"/>
        </a:accent6>
        <a:hlink>
          <a:srgbClr val="D9DA56"/>
        </a:hlink>
        <a:folHlink>
          <a:srgbClr val="8B8D09"/>
        </a:folHlink>
      </a:clrScheme>
      <a:clrMap bg1="lt1" tx1="dk1" bg2="lt2" tx2="dk2" accent1="accent1" accent2="accent2" accent3="accent3" accent4="accent4" accent5="accent5" accent6="accent6" hlink="hlink" folHlink="folHlink"/>
    </a:extraClrScheme>
    <a:extraClrScheme>
      <a:clrScheme name="Xilinx Template_light 2">
        <a:dk1>
          <a:srgbClr val="EE3423"/>
        </a:dk1>
        <a:lt1>
          <a:srgbClr val="FFFFFF"/>
        </a:lt1>
        <a:dk2>
          <a:srgbClr val="333333"/>
        </a:dk2>
        <a:lt2>
          <a:srgbClr val="008CA8"/>
        </a:lt2>
        <a:accent1>
          <a:srgbClr val="EC891D"/>
        </a:accent1>
        <a:accent2>
          <a:srgbClr val="B20838"/>
        </a:accent2>
        <a:accent3>
          <a:srgbClr val="ADADAD"/>
        </a:accent3>
        <a:accent4>
          <a:srgbClr val="DADADA"/>
        </a:accent4>
        <a:accent5>
          <a:srgbClr val="F4C4AB"/>
        </a:accent5>
        <a:accent6>
          <a:srgbClr val="A10632"/>
        </a:accent6>
        <a:hlink>
          <a:srgbClr val="D9DA56"/>
        </a:hlink>
        <a:folHlink>
          <a:srgbClr val="8B8D09"/>
        </a:folHlink>
      </a:clrScheme>
      <a:clrMap bg1="dk2" tx1="lt1" bg2="dk1" tx2="lt2" accent1="accent1" accent2="accent2" accent3="accent3" accent4="accent4" accent5="accent5" accent6="accent6" hlink="hlink" folHlink="folHlink"/>
    </a:extraClrScheme>
    <a:extraClrScheme>
      <a:clrScheme name="Xilinx Template_light 3">
        <a:dk1>
          <a:srgbClr val="EE3424"/>
        </a:dk1>
        <a:lt1>
          <a:srgbClr val="FFFFFF"/>
        </a:lt1>
        <a:dk2>
          <a:srgbClr val="333333"/>
        </a:dk2>
        <a:lt2>
          <a:srgbClr val="008CA8"/>
        </a:lt2>
        <a:accent1>
          <a:srgbClr val="EC891D"/>
        </a:accent1>
        <a:accent2>
          <a:srgbClr val="B20838"/>
        </a:accent2>
        <a:accent3>
          <a:srgbClr val="ADADAD"/>
        </a:accent3>
        <a:accent4>
          <a:srgbClr val="DADADA"/>
        </a:accent4>
        <a:accent5>
          <a:srgbClr val="F4C4AB"/>
        </a:accent5>
        <a:accent6>
          <a:srgbClr val="A10632"/>
        </a:accent6>
        <a:hlink>
          <a:srgbClr val="D9DA56"/>
        </a:hlink>
        <a:folHlink>
          <a:srgbClr val="8B8D0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Xilinx Template (light)">
  <a:themeElements>
    <a:clrScheme name="Xilinx Template_light 1">
      <a:dk1>
        <a:srgbClr val="000000"/>
      </a:dk1>
      <a:lt1>
        <a:srgbClr val="FFFFFF"/>
      </a:lt1>
      <a:dk2>
        <a:srgbClr val="008CA8"/>
      </a:dk2>
      <a:lt2>
        <a:srgbClr val="EE3424"/>
      </a:lt2>
      <a:accent1>
        <a:srgbClr val="EC891D"/>
      </a:accent1>
      <a:accent2>
        <a:srgbClr val="B20838"/>
      </a:accent2>
      <a:accent3>
        <a:srgbClr val="FFFFFF"/>
      </a:accent3>
      <a:accent4>
        <a:srgbClr val="000000"/>
      </a:accent4>
      <a:accent5>
        <a:srgbClr val="F4C4AB"/>
      </a:accent5>
      <a:accent6>
        <a:srgbClr val="A10632"/>
      </a:accent6>
      <a:hlink>
        <a:srgbClr val="D9DA56"/>
      </a:hlink>
      <a:folHlink>
        <a:srgbClr val="8B8D09"/>
      </a:folHlink>
    </a:clrScheme>
    <a:fontScheme name="Xilinx Template_ligh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76200" cap="flat" cmpd="sng" algn="ctr">
          <a:noFill/>
          <a:prstDash val="solid"/>
          <a:round/>
          <a:headEnd type="none" w="med" len="med"/>
          <a:tailEnd type="none" w="med" len="med"/>
        </a:ln>
      </a:spPr>
      <a:bodyPr vert="horz" wrap="square" lIns="91440" tIns="45720" rIns="91440" bIns="45720" numCol="1" rtlCol="0" anchor="ctr" anchorCtr="0" compatLnSpc="1">
        <a:noAutofit/>
      </a:bodyPr>
      <a:lstStyle>
        <a:defPPr algn="ctr">
          <a:defRPr dirty="0" smtClean="0">
            <a:solidFill>
              <a:srgbClr val="000000"/>
            </a:solidFill>
          </a:defRPr>
        </a:defPPr>
      </a:lstStyle>
    </a:spDef>
    <a:lnDef>
      <a:spPr bwMode="auto">
        <a:xfrm>
          <a:off x="0" y="0"/>
          <a:ext cx="1" cy="1"/>
        </a:xfrm>
        <a:custGeom>
          <a:avLst/>
          <a:gdLst/>
          <a:ahLst/>
          <a:cxnLst/>
          <a:rect l="0" t="0" r="0" b="0"/>
          <a:pathLst/>
        </a:custGeom>
        <a:solidFill>
          <a:schemeClr val="tx2"/>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spAutoFit/>
      </a:bodyPr>
      <a:lstStyle>
        <a:defPPr marL="0" marR="0" indent="0" algn="ctr"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Xilinx Template_light 1">
        <a:dk1>
          <a:srgbClr val="000000"/>
        </a:dk1>
        <a:lt1>
          <a:srgbClr val="FFFFFF"/>
        </a:lt1>
        <a:dk2>
          <a:srgbClr val="008CA8"/>
        </a:dk2>
        <a:lt2>
          <a:srgbClr val="EE3424"/>
        </a:lt2>
        <a:accent1>
          <a:srgbClr val="EC891D"/>
        </a:accent1>
        <a:accent2>
          <a:srgbClr val="B20838"/>
        </a:accent2>
        <a:accent3>
          <a:srgbClr val="FFFFFF"/>
        </a:accent3>
        <a:accent4>
          <a:srgbClr val="000000"/>
        </a:accent4>
        <a:accent5>
          <a:srgbClr val="F4C4AB"/>
        </a:accent5>
        <a:accent6>
          <a:srgbClr val="A10632"/>
        </a:accent6>
        <a:hlink>
          <a:srgbClr val="D9DA56"/>
        </a:hlink>
        <a:folHlink>
          <a:srgbClr val="8B8D09"/>
        </a:folHlink>
      </a:clrScheme>
      <a:clrMap bg1="lt1" tx1="dk1" bg2="lt2" tx2="dk2" accent1="accent1" accent2="accent2" accent3="accent3" accent4="accent4" accent5="accent5" accent6="accent6" hlink="hlink" folHlink="folHlink"/>
    </a:extraClrScheme>
    <a:extraClrScheme>
      <a:clrScheme name="Xilinx Template_light 2">
        <a:dk1>
          <a:srgbClr val="EE3423"/>
        </a:dk1>
        <a:lt1>
          <a:srgbClr val="FFFFFF"/>
        </a:lt1>
        <a:dk2>
          <a:srgbClr val="333333"/>
        </a:dk2>
        <a:lt2>
          <a:srgbClr val="008CA8"/>
        </a:lt2>
        <a:accent1>
          <a:srgbClr val="EC891D"/>
        </a:accent1>
        <a:accent2>
          <a:srgbClr val="B20838"/>
        </a:accent2>
        <a:accent3>
          <a:srgbClr val="ADADAD"/>
        </a:accent3>
        <a:accent4>
          <a:srgbClr val="DADADA"/>
        </a:accent4>
        <a:accent5>
          <a:srgbClr val="F4C4AB"/>
        </a:accent5>
        <a:accent6>
          <a:srgbClr val="A10632"/>
        </a:accent6>
        <a:hlink>
          <a:srgbClr val="D9DA56"/>
        </a:hlink>
        <a:folHlink>
          <a:srgbClr val="8B8D09"/>
        </a:folHlink>
      </a:clrScheme>
      <a:clrMap bg1="dk2" tx1="lt1" bg2="dk1" tx2="lt2" accent1="accent1" accent2="accent2" accent3="accent3" accent4="accent4" accent5="accent5" accent6="accent6" hlink="hlink" folHlink="folHlink"/>
    </a:extraClrScheme>
    <a:extraClrScheme>
      <a:clrScheme name="Xilinx Template_light 3">
        <a:dk1>
          <a:srgbClr val="EE3424"/>
        </a:dk1>
        <a:lt1>
          <a:srgbClr val="FFFFFF"/>
        </a:lt1>
        <a:dk2>
          <a:srgbClr val="333333"/>
        </a:dk2>
        <a:lt2>
          <a:srgbClr val="008CA8"/>
        </a:lt2>
        <a:accent1>
          <a:srgbClr val="EC891D"/>
        </a:accent1>
        <a:accent2>
          <a:srgbClr val="B20838"/>
        </a:accent2>
        <a:accent3>
          <a:srgbClr val="ADADAD"/>
        </a:accent3>
        <a:accent4>
          <a:srgbClr val="DADADA"/>
        </a:accent4>
        <a:accent5>
          <a:srgbClr val="F4C4AB"/>
        </a:accent5>
        <a:accent6>
          <a:srgbClr val="A10632"/>
        </a:accent6>
        <a:hlink>
          <a:srgbClr val="D9DA56"/>
        </a:hlink>
        <a:folHlink>
          <a:srgbClr val="8B8D0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rbel">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1774</Words>
  <Application>WPS 演示</Application>
  <PresentationFormat>全屏显示(4:3)</PresentationFormat>
  <Paragraphs>191</Paragraphs>
  <Slides>49</Slides>
  <Notes>0</Notes>
  <HiddenSlides>0</HiddenSlides>
  <MMClips>0</MMClips>
  <ScaleCrop>false</ScaleCrop>
  <HeadingPairs>
    <vt:vector size="6" baseType="variant">
      <vt:variant>
        <vt:lpstr>已用的字体</vt:lpstr>
      </vt:variant>
      <vt:variant>
        <vt:i4>14</vt:i4>
      </vt:variant>
      <vt:variant>
        <vt:lpstr>主题</vt:lpstr>
      </vt:variant>
      <vt:variant>
        <vt:i4>4</vt:i4>
      </vt:variant>
      <vt:variant>
        <vt:lpstr>幻灯片标题</vt:lpstr>
      </vt:variant>
      <vt:variant>
        <vt:i4>49</vt:i4>
      </vt:variant>
    </vt:vector>
  </HeadingPairs>
  <TitlesOfParts>
    <vt:vector size="67" baseType="lpstr">
      <vt:lpstr>Arial</vt:lpstr>
      <vt:lpstr>宋体</vt:lpstr>
      <vt:lpstr>Wingdings</vt:lpstr>
      <vt:lpstr>microduino</vt:lpstr>
      <vt:lpstr>微软雅黑</vt:lpstr>
      <vt:lpstr>Arial</vt:lpstr>
      <vt:lpstr>等线 Light</vt:lpstr>
      <vt:lpstr>AMGDT</vt:lpstr>
      <vt:lpstr>华文楷体</vt:lpstr>
      <vt:lpstr>Corbel</vt:lpstr>
      <vt:lpstr>Calibri</vt:lpstr>
      <vt:lpstr>Calibri Light</vt:lpstr>
      <vt:lpstr>等线</vt:lpstr>
      <vt:lpstr>华文楷体</vt:lpstr>
      <vt:lpstr>2_Office 主题​​</vt:lpstr>
      <vt:lpstr>1_Xilinx Template (light)</vt:lpstr>
      <vt:lpstr>Xilinx Template (light)</vt:lpstr>
      <vt:lpstr>Office 主题​​</vt:lpstr>
      <vt:lpstr>校徽制作</vt:lpstr>
      <vt:lpstr>PowerPoint 演示文稿</vt:lpstr>
      <vt:lpstr>PowerPoint 演示文稿</vt:lpstr>
      <vt:lpstr> 康桥校徽介绍</vt:lpstr>
      <vt:lpstr>校徽模型制作</vt:lpstr>
      <vt:lpstr>校徽模型制作</vt:lpstr>
      <vt:lpstr>校徽模型制作</vt:lpstr>
      <vt:lpstr>校徽模型制作</vt:lpstr>
      <vt:lpstr>校徽模型制作</vt:lpstr>
      <vt:lpstr>校徽模型制作</vt:lpstr>
      <vt:lpstr>校徽模型制作</vt:lpstr>
      <vt:lpstr>校徽模型制作</vt:lpstr>
      <vt:lpstr>校徽模型制作</vt:lpstr>
      <vt:lpstr>校徽模型制作</vt:lpstr>
      <vt:lpstr>校徽模型制作</vt:lpstr>
      <vt:lpstr>校徽模型制作</vt:lpstr>
      <vt:lpstr>校徽模型制作 </vt:lpstr>
      <vt:lpstr>校徽模型制作</vt:lpstr>
      <vt:lpstr>校徽模型制作</vt:lpstr>
      <vt:lpstr>校徽模型制作</vt:lpstr>
      <vt:lpstr>校徽模型制作</vt:lpstr>
      <vt:lpstr>校徽模型制作 </vt:lpstr>
      <vt:lpstr>校徽模型制作 </vt:lpstr>
      <vt:lpstr>校徽模型制作 </vt:lpstr>
      <vt:lpstr>校徽模型制作 </vt:lpstr>
      <vt:lpstr>校徽模型制作 </vt:lpstr>
      <vt:lpstr>校徽模型制作 </vt:lpstr>
      <vt:lpstr>校徽模型制作 </vt:lpstr>
      <vt:lpstr>校徽模型制作 </vt:lpstr>
      <vt:lpstr>校徽模型制作 </vt:lpstr>
      <vt:lpstr>校徽模型制作 </vt:lpstr>
      <vt:lpstr>校徽模型制作 </vt:lpstr>
      <vt:lpstr>校徽模型制作 </vt:lpstr>
      <vt:lpstr>校徽模型制作 </vt:lpstr>
      <vt:lpstr>校徽模型制作 </vt:lpstr>
      <vt:lpstr>校徽模型制作 </vt:lpstr>
      <vt:lpstr>校徽模型制作 </vt:lpstr>
      <vt:lpstr>校徽模型制作 </vt:lpstr>
      <vt:lpstr>校徽模型制作 </vt:lpstr>
      <vt:lpstr>校徽模型制作 </vt:lpstr>
      <vt:lpstr>校徽模型制作 </vt:lpstr>
      <vt:lpstr>校徽模型制作 </vt:lpstr>
      <vt:lpstr>模型保存：123dx</vt:lpstr>
      <vt:lpstr>模型保存：123dx</vt:lpstr>
      <vt:lpstr>模型导出：STL</vt:lpstr>
      <vt:lpstr>模型导出：STL</vt:lpstr>
      <vt:lpstr>模型导出：STL</vt:lpstr>
      <vt:lpstr>模型导出：STL</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栾鑫</dc:creator>
  <cp:lastModifiedBy>Administrator</cp:lastModifiedBy>
  <cp:revision>328</cp:revision>
  <dcterms:created xsi:type="dcterms:W3CDTF">2016-02-29T02:33:00Z</dcterms:created>
  <dcterms:modified xsi:type="dcterms:W3CDTF">2017-04-09T10:47:07Z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2052-10.1.0.6207</vt:lpwstr>
  </property>
</Properties>
</file>